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Action1.xml" ContentType="application/vnd.ms-office.inkAction+xml"/>
  <Override PartName="/ppt/tags/tag1.xml" ContentType="application/vnd.openxmlformats-officedocument.presentationml.tags+xml"/>
  <Override PartName="/ppt/tags/tag2.xml" ContentType="application/vnd.openxmlformats-officedocument.presentationml.tags+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ppt/ink/inkAction16.xml" ContentType="application/vnd.ms-office.inkAction+xml"/>
  <Override PartName="/ppt/ink/inkAction17.xml" ContentType="application/vnd.ms-office.inkAction+xml"/>
  <Override PartName="/ppt/ink/inkAction18.xml" ContentType="application/vnd.ms-office.inkAction+xml"/>
  <Override PartName="/ppt/ink/inkAction19.xml" ContentType="application/vnd.ms-office.inkAction+xml"/>
  <Override PartName="/ppt/ink/inkAction20.xml" ContentType="application/vnd.ms-office.inkAction+xml"/>
  <Override PartName="/ppt/ink/inkAction21.xml" ContentType="application/vnd.ms-office.inkAction+xml"/>
  <Override PartName="/ppt/ink/inkAction22.xml" ContentType="application/vnd.ms-office.inkAction+xml"/>
  <Override PartName="/ppt/ink/inkAction23.xml" ContentType="application/vnd.ms-office.inkAction+xml"/>
  <Override PartName="/ppt/ink/inkAction24.xml" ContentType="application/vnd.ms-office.inkAction+xml"/>
  <Override PartName="/ppt/ink/inkAction25.xml" ContentType="application/vnd.ms-office.inkAction+xml"/>
  <Override PartName="/ppt/ink/inkAction26.xml" ContentType="application/vnd.ms-office.inkAction+xml"/>
  <Override PartName="/ppt/ink/inkAction27.xml" ContentType="application/vnd.ms-office.inkAction+xml"/>
  <Override PartName="/ppt/ink/inkAction28.xml" ContentType="application/vnd.ms-office.inkAction+xml"/>
  <Override PartName="/ppt/ink/inkAction29.xml" ContentType="application/vnd.ms-office.inkAction+xml"/>
  <Override PartName="/ppt/ink/inkAction30.xml" ContentType="application/vnd.ms-office.inkAction+xml"/>
  <Override PartName="/ppt/ink/inkAction31.xml" ContentType="application/vnd.ms-office.inkAction+xml"/>
  <Override PartName="/ppt/ink/inkAction32.xml" ContentType="application/vnd.ms-office.inkAction+xml"/>
  <Override PartName="/ppt/ink/inkAction33.xml" ContentType="application/vnd.ms-office.inkAction+xml"/>
  <Override PartName="/ppt/ink/inkAction34.xml" ContentType="application/vnd.ms-office.inkAction+xml"/>
  <Override PartName="/ppt/ink/inkAction35.xml" ContentType="application/vnd.ms-office.inkAction+xml"/>
  <Override PartName="/ppt/tags/tag3.xml" ContentType="application/vnd.openxmlformats-officedocument.presentationml.tags+xml"/>
  <Override PartName="/ppt/tags/tag4.xml" ContentType="application/vnd.openxmlformats-officedocument.presentationml.tags+xml"/>
  <Override PartName="/ppt/ink/inkAction36.xml" ContentType="application/vnd.ms-office.inkAction+xml"/>
  <Override PartName="/ppt/ink/inkAction37.xml" ContentType="application/vnd.ms-office.inkAction+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256" r:id="rId2"/>
    <p:sldId id="297" r:id="rId3"/>
    <p:sldId id="315" r:id="rId4"/>
    <p:sldId id="298" r:id="rId5"/>
    <p:sldId id="323" r:id="rId6"/>
    <p:sldId id="324" r:id="rId7"/>
    <p:sldId id="325" r:id="rId8"/>
    <p:sldId id="326" r:id="rId9"/>
    <p:sldId id="327" r:id="rId10"/>
    <p:sldId id="321" r:id="rId11"/>
    <p:sldId id="322" r:id="rId12"/>
    <p:sldId id="316" r:id="rId13"/>
    <p:sldId id="299" r:id="rId14"/>
    <p:sldId id="328" r:id="rId15"/>
    <p:sldId id="329" r:id="rId16"/>
    <p:sldId id="285" r:id="rId17"/>
    <p:sldId id="286" r:id="rId18"/>
    <p:sldId id="319" r:id="rId19"/>
    <p:sldId id="279" r:id="rId20"/>
    <p:sldId id="280" r:id="rId21"/>
    <p:sldId id="257" r:id="rId22"/>
    <p:sldId id="277" r:id="rId23"/>
    <p:sldId id="278" r:id="rId24"/>
    <p:sldId id="302" r:id="rId25"/>
    <p:sldId id="258" r:id="rId26"/>
    <p:sldId id="303" r:id="rId27"/>
    <p:sldId id="259" r:id="rId28"/>
    <p:sldId id="330" r:id="rId29"/>
    <p:sldId id="260" r:id="rId30"/>
    <p:sldId id="261" r:id="rId31"/>
    <p:sldId id="281" r:id="rId32"/>
    <p:sldId id="282" r:id="rId33"/>
    <p:sldId id="262" r:id="rId34"/>
    <p:sldId id="263" r:id="rId35"/>
    <p:sldId id="264" r:id="rId36"/>
    <p:sldId id="283" r:id="rId37"/>
    <p:sldId id="305" r:id="rId38"/>
    <p:sldId id="320" r:id="rId39"/>
    <p:sldId id="308" r:id="rId40"/>
    <p:sldId id="265" r:id="rId41"/>
    <p:sldId id="266" r:id="rId42"/>
    <p:sldId id="267" r:id="rId43"/>
    <p:sldId id="268" r:id="rId44"/>
    <p:sldId id="284" r:id="rId45"/>
    <p:sldId id="269" r:id="rId46"/>
    <p:sldId id="270" r:id="rId47"/>
    <p:sldId id="291" r:id="rId48"/>
    <p:sldId id="300" r:id="rId49"/>
    <p:sldId id="317" r:id="rId50"/>
    <p:sldId id="271" r:id="rId51"/>
    <p:sldId id="272" r:id="rId52"/>
    <p:sldId id="273" r:id="rId53"/>
    <p:sldId id="274" r:id="rId54"/>
    <p:sldId id="306" r:id="rId55"/>
    <p:sldId id="276" r:id="rId56"/>
    <p:sldId id="289" r:id="rId57"/>
    <p:sldId id="290" r:id="rId58"/>
    <p:sldId id="292" r:id="rId59"/>
    <p:sldId id="293" r:id="rId60"/>
    <p:sldId id="294" r:id="rId61"/>
    <p:sldId id="295" r:id="rId62"/>
    <p:sldId id="275" r:id="rId63"/>
    <p:sldId id="313" r:id="rId64"/>
    <p:sldId id="314" r:id="rId65"/>
    <p:sldId id="312" r:id="rId66"/>
    <p:sldId id="311" r:id="rId67"/>
    <p:sldId id="310" r:id="rId68"/>
    <p:sldId id="304" r:id="rId69"/>
    <p:sldId id="309" r:id="rId70"/>
    <p:sldId id="296" r:id="rId71"/>
    <p:sldId id="287" r:id="rId72"/>
    <p:sldId id="307" r:id="rId73"/>
    <p:sldId id="288" r:id="rId7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5" autoAdjust="0"/>
    <p:restoredTop sz="94660"/>
  </p:normalViewPr>
  <p:slideViewPr>
    <p:cSldViewPr snapToGrid="0">
      <p:cViewPr varScale="1">
        <p:scale>
          <a:sx n="66" d="100"/>
          <a:sy n="66" d="100"/>
        </p:scale>
        <p:origin x="69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4EC571-4ABE-43F6-99D2-523F8B22B3DD}" type="datetimeFigureOut">
              <a:rPr lang="en-US" smtClean="0"/>
              <a:t>5/1/2023</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D8BCD22-60F2-4FC9-AF13-9AE5EF40D1FF}" type="slidenum">
              <a:rPr lang="en-US" smtClean="0"/>
              <a:t>‹#›</a:t>
            </a:fld>
            <a:endParaRPr lang="en-US"/>
          </a:p>
        </p:txBody>
      </p:sp>
    </p:spTree>
    <p:extLst>
      <p:ext uri="{BB962C8B-B14F-4D97-AF65-F5344CB8AC3E}">
        <p14:creationId xmlns:p14="http://schemas.microsoft.com/office/powerpoint/2010/main" val="1650950084"/>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C00000"/>
    </inkml:brush>
  </inkml:definitions>
  <iact:action type="add" startTime="11488">
    <iact:property name="dataType"/>
    <iact:actionData xml:id="d0">
      <inkml:trace xmlns:inkml="http://www.w3.org/2003/InkML" xml:id="stk0" contextRef="#ctx0" brushRef="#br0">789 8135 24575 0,'-23'0'0'13,"-14"0"0"1,32 0 0-1,-32 0 0 1,14-19 0-1,0 15 0 1,5-15 0-1,-1 19 0 1,14 0 0 0,-31 0 0-1,31 0 0 1,-32 0 0-1,32 19 0 1,-31 4 0-1,31 18 0 1,-32 1 0 0,14 18 0-1,0 4 0 1,-14 1 0-1,14 13 0 1,-18-13 0-1,17-1 0 1,6 15 0-1,0-33 0 1,13 32 0 0,-13-32 0-1,18 14 0 1,0 0 0-1,0-14 0 1,0 14 0-1,0-18 0 1,0-1 0 0,0-18 0-1,0 33 0 1,0-29 0-1,0 33 0 1,0-18 0-1,18-1 0 1,5 19 0 0,19-14 0-1,-19 14 0 1,32-18 0-1,-46-1 0 1,46 1 0-1,-31-19 0 1,-1 14 0-1,13-33 0 1,-31 33 0 0,14-32 0-1,-1 13 0 1,-13-18 0-1,31 0 0 1,-31 0 0-1,32 0 0 1,-14 0 0 0,0 0 0-1,14 0 0 1,-32-18 0-1,32 13 0 1,-33-13 0-1,33 18 0 1,-32 0 0 0,13-19 0-1,-18 15 0 1,19-15 0-1,-15 19 0 1,15-18 0-1,-19 13 0 1,18-13 0-1,-13-1 0 1,13 15 0 0,1-33 0-1,-15 14 0 1,33-19 0-1,-32 1 0 1,32-19 0-1,-33 14 0 1,33-14 0 0,-32 18 0-1,32 19 0 1,-33-14 0-1,15 51 0 1,-19-28 0-1,0 33 0 1,0-19 0 0</inkml:trace>
    </iact:actionData>
  </iact:action>
  <iact:action type="add" startTime="13332">
    <iact:property name="dataType"/>
    <iact:actionData xml:id="d1">
      <inkml:trace xmlns:inkml="http://www.w3.org/2003/InkML" xml:id="stk1" contextRef="#ctx0" brushRef="#br0">1162 8840 24575 0,'0'23'0'14,"0"-4"0"1,0-1 0 0,19-13 0 0,-15 13 0 0,15-18 0 0,-1 0 0 0,-13 0 0 0,32 19 0 0,-33-15 0 0,33 15 0 0,-32-19 0 0,32 0 0 0,-33 0 0 0,15 0 0 0,-1 0 0 0,-13 0 0 0,32 0 0 0,-14 0 0 0,18 0 0 0,-18 0 0 0,14 0 0-1,-14 0 0 1,0 0 0 0,14 0 0 0,-32 0 0 0,13 0 0 0,1 0 0 0,-15 0 0 0,15 0 0 0,-1 0 0 0,-13 0 0 0,13 0 0 0,-18 0 0 0,0-19 0 0,0 15 0 0,0-33 0 0,0 32 0 0,19-32 0 0,-15 33 0 0,15-52 0 0,-19 29 0 0,0-33 0-1,0 18 0 1,0-18 0 0,0 14 0 0,0-14 0 0,0 19 0 0,0-1 0 0,-19 1 0 0,15-1 0 0,-33 19 0 0,32-14 0 0,-32 33 0 0,14-15 0 0,0 1 0 0,-14 13 0 0,14-32 0 0,0 33 0 0,-14-15 0 0,33 1 0 0,-33 13 0 0,32-13 0 0,-13 18 0 0,-1 0 0-1,15 0 0 1,-15 0 0 0,19 0 0 0,0 18 0 0,0-13 0 0,0 13 0 0,-18 1 0 0,13 4 0 0,-13 0 0 0,18 14 0 0,-19-14 0 0,15 0 0 0,-15 14 0 0,19-14 0 0,0 0 0 0,-18 14 0 0,13-33 0 0,-13 15 0 0,18-1 0 0,0-13 0 0,0 13 0-1,0 1 0 1,0-15 0 0,0 15 0 0,0-1 0 0,0-13 0 0,0 32 0 0,0-14 0 0,-19 0 0 0,15 14 0 0,-15-33 0 0,19 33 0 0,0-32 0 0,0 13 0 0,0 1 0 0,0-15 0 0,0 15 0 0,0-1 0 0,0-13 0 0,0 13 0 0,0-18 0 0,0 0 0 0</inkml:trace>
    </iact:actionData>
  </iact:action>
  <iact:action type="add" startTime="15854">
    <iact:property name="dataType"/>
    <iact:actionData xml:id="d2">
      <inkml:trace xmlns:inkml="http://www.w3.org/2003/InkML" xml:id="stk2" contextRef="#ctx0" brushRef="#br0">1909 8135 24575 0,'0'23'0'12,"0"14"0"1,0-14 0 0,0 18 0 0,0 1 0 0,19-19 0 0,-15 14 0-1,15-14 0 1,-19 18 0 0,0-18 0 0,0-4 0 0,0-1 0 0,0 5 0-1,0 0 0 1,18 33 0 0,-13-47 0 0,13 46 0 0,1-32 0 0,-15 19 0-1,15-1 0 1,-19-18 0 0,18 14 0 0,-13-32 0 0,13 32 0 0,-18-33 0 0,19 15 0-1,-15-19 0 1,15-19 0 0,-38-4 0 0,-4-37 0 0,-18-4 0 0,18-1 0-1,-14-13 0 1,14 13 0 0,0-18 0 0,4 0 0 0,1 0 0 0,-5 19 0-1,0 4 0 1,4 18 0 0,19 1 0 0,0-1 0 0,0 1 0 0,0 18 0 0,0-14 0-1,0 32 0 1,0-32 0 0,0 33 0 0,0-15 0 0,0 1 0 0,0 13 0-1,19-13 0 1,-15 18 0 0,33 0 0 0,-32 0 0 0,32 0 0 0,-14 0 0-1,18 0 0 1,1 0 0 0,-1 0 0 0,1 0 0 0,-1 0 0 0,19 0 0-1,-14 0 0 1,-4 0 0 0,13 0 0 0,-46 18 0 0,47 5 0 0,-33 19 0 0,18-1 0-1,-18 1 0 1,14-19 0 0,-32 32 0 0,32-27 0 0,-33 32 0 0,15 0 0-1,-1-14 0 1,-13 14 0 0,32-19 0 0,-33 1 0 0,15-19 0 0,-1 14 0-1,-13-33 0 1,13 15 0 0,-18-1 0 0,0-13 0 0,0 13 0 0,0-18 0 0</inkml:trace>
    </iact:actionData>
  </iact:action>
  <iact:action type="add" startTime="17646">
    <iact:property name="dataType"/>
    <iact:actionData xml:id="d3">
      <inkml:trace xmlns:inkml="http://www.w3.org/2003/InkML" xml:id="stk3" contextRef="#ctx0" brushRef="#br0">2781 7637 24575 0,'0'23'0'11,"0"14"0"1,0-33 0 0,0 33 0 0,18 5 0 0,5-15 0-1,19 47 0 1,-19-65 0 0,14 65 0 0,-14-65 0 0,37 47 0-1,-33-52 0 1,29 33 0 0,-33-32 0 0,0 13 0 0,-5 1 0-1,-18-15 0 1,19 15 0 0,-15-19 0 0,15 0 0 0,-1 0 0-1,-13 0 0 1,32-19 0 0,-33 15 0 0,33-33 0 0,-14 32 0-1,0-32 0 1,14 14 0 0,-14-18 0 0,0-1 0 0,14 1 0-1,-32-1 0 1,32 1 0 0,-33-1 0 0,15 1 0 0,-19-19 0-1,0 14 0 1,0-14 0 0,0 18 0 0,0 1 0 0,0-1 0-1,-19 1 0 1,15-1 0 0,-15 1 0 0,19-1 0 0,0 19 0-1,-18-14 0 1,13 33 0 0,-13-15 0 0,18 1 0 0,0 13 0-1,0-13 0 1,0 36 0 0,0 5 0 0,18 19 0 0,5-1 0-1,19 1 0 1,18 36 0 0,-33-46 0 0,10 24 0 0,0-1 0-1,-9-23 0 1,32 47 0 0,-19-38 0 0,19 1 0 0,-32-1 0-1,27 1 0 1,-32-1 0 0,0-18 0 0,14-4 0 0,-32-1 0-1,13-13 0 1,1 13 0 0,-15-18 0 0,15 0 0 0,-1 0 0-1,-13-18 0 1,13 13 0 0,1-50 0 0,-15 27 0 0,33-32 0-1,-32 0 0 1,13 14 0 0,1-14 0 0,-15 19 0 0,15-1 0-1,-19 1 0 1,0-1 0 0,0 1 0 0,0-1 0 0,0 1 0-1,0 18 0 1,0-14 0 0,0 32 0 0,0-32 0 0,-19 33 0-1,15-33 0 1,-15 32 0 0,1-13 0 0,13-1 0 0,-13 15 0-1,-1-15 0 1,15 19 0 0,-15-18 0 0,19 13 0 0,0-13 0 0</inkml:trace>
    </iact:actionData>
  </iact:action>
  <iact:action type="add" startTime="19596">
    <iact:property name="dataType"/>
    <iact:actionData xml:id="d4">
      <inkml:trace xmlns:inkml="http://www.w3.org/2003/InkML" xml:id="stk4" contextRef="#ctx0" brushRef="#br0">4565 6641 24575 0,'0'41'0'11,"0"-18"0"1,0 14 0-1,0-14 0 1,0 19 0 0,0-1 0-1,0 1 0 1,0-1 0 0,0 1 0-1,0-1 0 1,0 1 0-1,0-1 0 1,0 1 0 0,0-1 0-1,19 1 0 1,-15-1 0 0,33-18 0-1,-32 14 0 1,32-32 0-1,-33 32 0 1,15-33 0 0,-1 15 0-1,-13-19 0 1,32 0 0 0,-33 0 0-1,33-19 0 1,-32-4 0 0,32-18 0-1,-33-1 0 1,33 1 0-1,-32-19 0 1,13 14 0 0,1-14 0-1,-15 0 0 1,15 13 0 0,-19-12 0-1,0 17 0 1,0 1 0-1,0-1 0 1,0 1 0 0,0-1 0-1,-19 19 0 1,15-14 0 0,-15 14 0-1,19 0 0 1,-18-14 0 0,13 32 0-1,-13-13 0 1,18 18 0-1,0 0 0 1,0 18 0 0,0 24 0-1,18 4 0 1,5 32 0 0,19-13 0-1,-1 18 0 1,19 0 0-1,-14-18 0 1,14 13 0 0,-18-13 0-1,18-1 0 1,-32-4 0 0,27-37 0-1,-51 14 0 1,33-32 0 0,-32 13 0-1,13 1 0 1,-18-15 0-1,19 15 0 1,-15-19 0 0,15-19 0-1,-19-4 0 1,0-18 0 0,0-1 0-1,0 1 0 1,18-1 0-1,-13 19 0 1,13-14 0 0,-18 14 0-1,0 0 0 1,0-14 0 0,0 14 0-1,0 0 0 1,0 5 0 0</inkml:trace>
    </iact:actionData>
  </iact:action>
  <iact:action type="add" startTime="21037">
    <iact:property name="dataType"/>
    <iact:actionData xml:id="d5">
      <inkml:trace xmlns:inkml="http://www.w3.org/2003/InkML" xml:id="stk5" contextRef="#ctx0" brushRef="#br0">5354 6433 24575 0,'0'23'0'8,"0"32"0"1,0-27 0 0,0 32 0-1,0-18 0 1,0-1 0 0,0 1 0-1,18-1 0 1,5 1 0 0,0-1 0-1,14 1 0 1,-32-1 0 0,32-18 0 0,-33-4 0-1,33-1 0 1,-32-13 0 0,13 13 0-1,1-18 0 1,-15 0 0 0,33 0 0-1,-32-18 0 1,32-5 0 0,-14-19 0-1,18 1 0 1,-17-19 0 0,-6 13 0 0,-18-31 0-1,18 32 0 1,-13-32 0 0,13 31 0-1,-18-12 0 1,0 17 0 0,0 1 0-1,0-1 0 1,0 0 0 0,0 19 0-1,0-13 0 1,0 31 0 0,0-32 0 0,-18 32 0-1,13-13 0 1,-13 0 0 0,18 13 0-1,0-14 0 1,0 19 0 0,-18 0 0-1,13-18 0 1,-14 32 0 0,19-28 0-1,0 69 0 1,0-27 0 0,0 50 0 0,0 5 0-1,19 5-540 1,-9-20 0 0,3 2 540-1,6-15 0 1,3 1 0 0,9 23 0-1,-2 3-889 1,-6 1 0 0,1 0 889 0,15 2 0-1,0 1 0 1,-15 6 0 0,-2 1 0-1,7-9 0 1,2-2 0 0,1-8 0-1,-4-1-579 1,-15-2 1 0,2 1 578-1,21 9 0 1,1 0 0 0,-21-14 0 0,-4-1 0-1,8 7 0 1,2-3-273 0,14 32 273-1,-12-1 0 1,-1 5 0 0,13 0 0-1,-31-4 0 1,14-19 0 0,-19 0 901-1,0-19-901 1,0 15 1724 0,0-15-1724 0,-37 19 1323-1,27-37-1323 1,-63 28 340 0,45-46-340-1,-32 32 0 1,18-19 0 0,1 1 0-1,-19-19 0 1,32-5 0 0,-27 1 0-1,50-15 0 1,-13 15 0 0,0-19 0 0,13 0 0-1,-14 0 0 1,19-19 0 0,-18 15 0-1,13-33 0 1,-13 32 0 0,18-32 0-1,0 33 0 1,-18-33 0 0,13 32 0-1,-14-13 0 1,1 18 0 0,13-19 0 0,-13 15 0-1,0-33 0 1,13 32 0 0,-32-32 0-1,32 14 0 1,-31-18 0 0,12-1 0-1,-17-18 0 1,18 33 0 0,4-10 0 0</inkml:trace>
    </iact:actionData>
  </iact:action>
  <iact:action type="add" startTime="23160">
    <iact:property name="dataType"/>
    <iact:actionData xml:id="d6">
      <inkml:trace xmlns:inkml="http://www.w3.org/2003/InkML" xml:id="stk6" contextRef="#ctx0" brushRef="#br0">4565 6807 24575 0,'23'0'0'36,"-4"0"0"1,-1-19 0 0,-13 14 0-1,13-13 0 1,1 18 0 0,-15 0 0 0,15 0 0-1,-1 0 0 1,-13 0 0 0,13 0 0 0,1 0 0-1,-15 0 0 1,15 0 0 0,-1 0 0 0,-13 0 0-1,13 0 0 1,1 0 0 0,-15 0 0 0,15 0 0-1,-19 0 0 1,18 0 0 0,5 0 0 0</inkml:trace>
    </iact:actionData>
  </iact:action>
  <iact:action type="add" startTime="38698">
    <iact:property name="dataType"/>
    <iact:actionData xml:id="d7">
      <inkml:trace xmlns:inkml="http://www.w3.org/2003/InkML" xml:id="stk7" contextRef="#ctx0" brushRef="#br0">7305 12575 24575 0,'18'-59'0'15,"5"-6"0"0,19-18 0 1,18 0-1093-1,-29 33 1 0,2-1 1092 1,7-1 0-1,3-3-1124 1,16-23 1-1,2-5 1123 0,-5-1 0 1,-1-3 0-1,-15 20 0 1,2-3 0-1,0 0 0 0,6 1 0 1,0 0 0-1,-5-1 0 1,-7-24 0-1,1-1 0 0,11 28 0 1,9 0 0-1,-10-2 0 1,-9-34 0-1,-2-1 0 0,8 33 0 1,6 1 0-1,-5-1 0 0,-1-33 0 1,-1 0 0-1,-4 34 0 1,3 0 0-1,-3 7 168 0,-3 5 0 1,-3 1-168-1,8-20 0 1,-3 2 0-1,3-13 0 0,1-18 0 1,-1 5-98-1,1 36 98 1,-1-13 945-1,-18 32-945 0,-4 4 2323 1,-1 5-2323-1,-13 33 803 1,13-33-803-1,-18 32 30 0,0-13 1 1,0 18 0-1,0 0 0 1</inkml:trace>
    </iact:actionData>
  </iact:action>
  <iact:action type="add" startTime="42062">
    <iact:property name="dataType"/>
    <iact:actionData xml:id="d8">
      <inkml:trace xmlns:inkml="http://www.w3.org/2003/InkML" xml:id="stk8" contextRef="#ctx0" brushRef="#br0">12700 8882 24575 0,'0'41'0'11,"0"1"0"1,18 18 0 0,6 4 0 0,35 19-882 0,-27-25 0 0,1 4 882 0,8 3 0 0,1-1 0 0,-1 0 0-1,1 1 0 1,9 13 0 0,-1 1-708 0,-6-5 0 0,0 0 708 0,15 9 0 0,2 4-680 0,-19-20 0 0,0 2 1-1,-1-2 679 1,13 20 0 0,2-3 0 0,15 0 0 0,-3-2-437 0,-33-19 1 0,-1-2 436 0,15 1 0 0,-1-4 976 0,-2 30-976-1,-5-5 0 1,-4-5 1636 0,-14-50-1636 0,0 27 2271 0,14-50-2271 0,-32 32 1170 0,13-33-1170 0,-18 15 39 0,0-38-39-1,0 15 0 1,0-15 0 0,0 1 0 0,0 13 0 0,-18-13 0 0,13-1 0 0,-13 15 0 0,18-15 0 0,0 19 0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12916">
    <iact:property name="dataType"/>
    <iact:actionData xml:id="d0">
      <inkml:trace xmlns:inkml="http://www.w3.org/2003/InkML" xml:id="stk0" contextRef="#ctx0" brushRef="#br0">21997 6516 24575 0,'60'0'0'12,"-14"0"0"0,51 0 0 0,-28 0 0 1,-11 0 0-1,4 0-1123 0,44 0 1123 0,-36 0 0 1,3 0 0-1,-10 0 0 0,3 0 0 1,24 0 0-1,0 0 0 0,-23 0 0 0,-1 0-500 1,24 0 0-1,0 0 500 0,-16 0 0 0,0 0 0 1,8 0 0-1,2 0 0 0,8 0 0 1,0 0 0-1,-6 0 0 0,-1 0 0 0,7 0 0 1,0 0-864-1,1 0 1 0,-1 0 863 0,-7 0 0 1,0 0 0-1,7 0 0 0,1 0 0 1,-1 0 0-1,0 0 0 0,3 0 0 0,-1 0 0 1,1 0 0-1,0 0 0 0,8 0 0 0,-4 0 0 1,-31 0 0-1,-2 0 0 0,21 0 0 1,1 0 0-1,-13 0 0 0,-2 0-485 0,3 0 0 1,0 0 485-1,7 0 0 0,-4 0 444 0,27 0-444 1,-5 0 0-1,-18 0 1119 0,-18 0-1119 1,-24 0 1789-1,-4 0-1789 0,-32 0 1177 0,32 0-1177 1,-33 0 0-1,15 0 0 0,-19 0 0 1</inkml:trace>
    </iact:actionData>
  </iact:action>
  <iact:action type="add" startTime="16931">
    <iact:property name="dataType"/>
    <iact:actionData xml:id="d1">
      <inkml:trace xmlns:inkml="http://www.w3.org/2003/InkML" xml:id="stk1" contextRef="#ctx0" brushRef="#br0">12949 8052 24575 0,'60'0'0'17,"5"0"0"1,36 0 0-1,5 0-1020 1,-35 0 0 0,1 0 1020-1,-8 0 0 1,1 0 0-1,15 0 0 1,2 0 0 0,2 0 0-1,-2 0 0 1,33 0 0 0,1 0 0-1,-6 0 0 1,-41 0 0-1,34 0 0 1,1 0 0 0,-30 0 69-1,-5 0 1 1,1 0-70 0,17 0 0-1,15 0 0 1,-1 0 0-1,-32 0 458 1,28 0-458 0,-51 0 0-1,33 0 0 1,-33 0 1025 0,32 18-1025-1,-32-13 418 1,33 13-418-1,-33-18 0 1,14 0 0 0,-19 0 0-1,1 0 0 1,-1 0 0 0,1 0 0-1,-19 0 0 1,-5 0 0-1,1 0 0 1,-15 0 0 0,15 19 0-1,-19-15 0 1,0 15 0 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46764">
    <iact:property name="dataType"/>
    <iact:actionData xml:id="d0">
      <inkml:trace xmlns:inkml="http://www.w3.org/2003/InkML" xml:id="stk0" contextRef="#ctx0" brushRef="#br0">24902 9131 24575 0,'41'0'0'22,"1"0"0"0,-1 0 0 0,38 0 0 0,-10 0 0 0,32 0 0 0,-18 0 0 0,1 0 0 0,17 0 0 0,-13 0-203 0,-28 0 0 0,-1 0 203 1,29 0 0-1,14 0 0 0,-19 0 0 0,-19 0 0 0,15 0 0 0,-15 0 0 0,1 0 0 0,13 0 0 0,-32 0 406 0,14 0-406 0,-18 0 0 1,-1 0 0-1,-18 0 0 0,14 0 0 0,-32 0 0 0,32 18 0 0,-33-13 0 0,15 13 0 0,-1-18 0 0,-13 0 0 0,13 0 0 0,-18 0 0 1</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39746">
    <iact:property name="dataType"/>
    <iact:actionData xml:id="d0">
      <inkml:trace xmlns:inkml="http://www.w3.org/2003/InkML" xml:id="stk0" contextRef="#ctx0" brushRef="#br0">8301 4275 24575 0,'41'0'0'13,"1"0"0"1,18 0 0 0,4 0 0 0,19 0 0-1,19 0-1125 1,4 0 1125 0,-45 0 0 0,2 0 0-1,-1 0 0 1,1 0 0 0,8 0 0 0,1 0 0-1,-8 0 0 1,1 0 0 0,15 0 0 0,1 0 0-1,-7 0 0 1,0 0 0 0,-1 0 0 0,1 0 0-1,8 0 0 1,-2 0 0 0,-15 0 0 0,-1 0 0-1,7 0 0 1,1 0 0 0,-9 0 0 0,-2 0 0-1,2 0 0 1,-1 0 0 0,0 0 0 0,0 0 0-1,0 0 0 1,1 0 0 0,9 0 0 0,-1 0 0-1,39 0 0 1,-40 0 0 0,-1 0 0 0,37 0 0-1,0 0 275 1,-23 0-275 0,-5 0 0 0,-13 0 0-1,-19 0 0 1,9 0 0 0,-50 0 850 0,32 0-850-1,-33 0 0 1,33 0 0 0,-50 0 0 0,26 0 0-1,-31 0 0 1,-1 0 0 0,15 0 0 0,-15 0 0 0</inkml:trace>
    </iact:actionData>
  </iact:action>
  <iact:action type="add" startTime="52396">
    <iact:property name="dataType"/>
    <iact:actionData xml:id="d1">
      <inkml:trace xmlns:inkml="http://www.w3.org/2003/InkML" xml:id="stk1" contextRef="#ctx0" brushRef="#br0">2822 6184 24575 0,'42'0'0'34,"-1"0"0"1,1 0 0-1,18 0 0 1,-14 0 0-1,32 0 0 1,-32 0 0-1,33 0 0 1,-33 0 0-1,14 0 0 1,-19 0 0 0,1 0 0-1,-19 0 0 1,-5 0 0-1,1 0 0 1,-15 0 0-1,15 0 0 1,-19 0 0-1,0 0 0 1,0 0 0 0</inkml:trace>
    </iact:actionData>
  </iact:action>
  <iact:action type="add" startTime="56754">
    <iact:property name="dataType"/>
    <iact:actionData xml:id="d2">
      <inkml:trace xmlns:inkml="http://www.w3.org/2003/InkML" xml:id="stk2" contextRef="#ctx0" brushRef="#br0">15813 6142 24575 0,'41'0'0'18,"19"0"0"0,-32 0 0 0,46 0 0 1,-10 0 0-1,42 0 0 0,0 0-668 0,-46 0 0 1,0 0 668-1,3 0 0 0,-1 0 0 0,48 0 0 1,-31 0 0-1,-1 0 0 0,33 0 0 0,-50 0 0 1,2 0 0-1,8 0 0 0,-3 0 0 0,24 0-71 1,-32 0 1-1,0 0 70 0,41 0 0 0,-13 0 0 1,-27 0 0-1,-2 0 0 0,10 0 0 0,28 0 0 1,-33 0 0-1,1 0 0 0,-24 0 986 0,15 0-986 1,-47 0 491-1,46 0-491 0,-50 0 0 0,13 0 0 1,1 0 0-1,-33 0 0 0,9 0 0 1</inkml:trace>
    </iact:actionData>
  </iact:action>
  <iact:action type="add" startTime="66653">
    <iact:property name="dataType"/>
    <iact:actionData xml:id="d3">
      <inkml:trace xmlns:inkml="http://www.w3.org/2003/InkML" xml:id="stk3" contextRef="#ctx0" brushRef="#br0">14111 7927 24575 0,'65'0'0'13,"13"0"0"1,5 0 0-1,-14 0 0 1,7 0 0-1,0 0-2427 1,3 0 2427 0,15 0 0-1,6 0 0 1,15 0 0-1,-36 0 0 1,3 0 0 0,-10 0 0-1,-1 0 0 1,2-1 0-1,2 2 0 1,7 8 0-1,2 1 0 1,0-10 0 0,-2 4 0-1,-18 15 0 1,1-1 0-1,23-16 0 1,-1 1 0 0,-29 15 0-1,-1 1 0 1,33-16 0-1,0-2 332 1,21 18-332-1,-51-9 0 1,0-2 0 0,41-3 0-1,-13 13 0 1,-27-16 0-1,-2-4 0 1,10 2 503 0,28 0-503-1,-51 0 0 1,-5 19 0-1,-4-15 1229 1,-32 15-1229 0,32-19 363-1,-33 0-363 1,15 0 0-1,-1 0 0 1,-13 0 0-1,13 0 0 1,-18 0 0 0,19 0 0-1,-15 0 0 1,15 0 0-1,-1 0 0 1,-13 0 0 0,32 0 0-1,-33 0 0 1,33 0 0-1,-14 0 0 1,0 0 0-1,14 0 0 1,-32 0 0 0,32 0 0-1,-33 0 0 1,15 0 0-1,-1 0 0 1,-13 0 0 0,13 0 0-1,-18 18 0 1,19-13 0-1,-15 13 0 1,15-18 0 0</inkml:trace>
    </iact:actionData>
  </iact:action>
  <iact:action type="add" startTime="72615">
    <iact:property name="dataType"/>
    <iact:actionData xml:id="d4">
      <inkml:trace xmlns:inkml="http://www.w3.org/2003/InkML" xml:id="stk4" contextRef="#ctx0" brushRef="#br0">14485 8840 24575 0,'64'0'0'16,"15"0"0"0,-15 0 0 1,38 0 0-1,-15 0-1247 1,-19 0 0-1,3 0 1247 0,-8 0 0 1,3 0 0-1,15 0 0 1,4 0 0-1,7 0 0 0,0 0-807 1,-7 0 1-1,1 0 806 1,15 0 0-1,1 0 0 0,-17 0 0 1,0 0 0-1,18 0 0 1,-3 0 0-1,-32 0 0 1,-2 0 89-1,23 0 0 0,-3 0-89 1,25 0 0-1,-39 0 0 1,-1 0 0-1,35 0 0 0,-23 0 0 1,-23 0 1110-1,-19 0-1110 1,-18 0 1915-1,14 0-1915 0,-32 0 904 1,13 0-904-1,-18 0 0 1,0 0 0-1,0 0 0 1</inkml:trace>
    </iact:actionData>
  </iact:action>
  <iact:action type="add" startTime="101191">
    <iact:property name="dataType"/>
    <iact:actionData xml:id="d5">
      <inkml:trace xmlns:inkml="http://www.w3.org/2003/InkML" xml:id="stk5" contextRef="#ctx0" brushRef="#br0">17888 13447 24575 0,'83'0'0'13,"18"0"0"0,-31 0 0 1,3 0-2161-1,10 0 0 0,5 0 2161 1,-9 0 0-1,5 0 0 1,-3 0 0-1,18 0 0 0,1 0 0 1,-11 0 0-1,5 0 0 0,-1 0-832 1,-8 0 0-1,-2 0 1 1,3 0 831-1,10 0 0 0,3 0 0 1,1 0 0-1,3-1 0 1,1 1 0-1,-2 1 0 0,-9 4 0 1,-1 3 0-1,-5-2 0 0,22-5 0 1,-6 2 141-1,-11 7 0 1,-4-1-141-1,-4-8 0 0,-6-2-156 1,18 1 156-1,-26 0 0 0,-6 0 0 1,-18 0 1734-1,14 0-1734 1,-37 0 3156-1,-4 0-3156 0,-19 0 0 1,0 0 0-1,0 0 0 1</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47886">
    <iact:property name="dataType"/>
    <iact:actionData xml:id="d0">
      <inkml:trace xmlns:inkml="http://www.w3.org/2003/InkML" xml:id="stk0" contextRef="#ctx0" brushRef="#br0">1909 8799 24575 0,'60'0'0'9,"-14"0"0"1,51 0 0-1,-28 0 0 1,-11 0 0 0,4 0-393-1,1 0 0 1,-1 0 393 0,48 0 0-1,-23 7 0 1,2 4-661-1,-23 0 0 1,1 1 661 0,27 9 0-1,-3 0 0 1,19 2 0 0,-13-14 0-1,-5 0 0 1,-9 10 0 0,21-17 0-1,5 0 0 1,6 17 0-1,-45-18 0 1,3-2 0 0,7 1 0-1,-3 0-519 1,19 0 519 0,-19 9 0-1,3 0 0 1,-8-7 0-1,-1 1 0 1,-5 6 0 0,2 0-452-1,22-7 0 1,0-4 452 0,-25 2 0-1,-1 0 0 1,7 0 0 0,1 0 0-1,-1 0 0 1,1 0 0-1,1 0 0 1,1 0 0 0,0 0 0-1,0 0 0 1,7 0 0 0,-1 0 0-1,-5 0 0 1,-2 0 0-1,-9 0 0 1,1 0 0 0,23 0 0-1,-1 0 0 1,29 0 0 0,-16 0 0-1,-2 0 0 1,-1 0 0 0,-11 0 0-1,-2 0 0 1,-10 0 0-1,3 0 0 1,3 0 0 0,31 0 0-1,-49 0 0 1,0 0 0 0,-1 0 0-1,-2 0 279 1,29 0-279-1,-28 0 0 1,0 0 0 0,27 0 0-1,15 0 0 1,-1 0 0 0,-32 0 0-1,28 0 0 1,-32 0 0 0,18 0 0-1,0-18 0 1,0 13 1421-1,-19-13-1421 1,15 18 542 0,-33 0-542-1,32-19 1024 1,-13 15-1024 0,-1-15 265-1,15 19-265 1,-15 0 0-1,19-18 0 1,-18 13 0 0,13-13 0-1,-32-1 0 1,14 15 0 0,-18-15 0-1,-1 19 0 1,1 0 0 0,-1-18 0-1,-18 13 0 1,14-13 0-1,-32 18 0 1,13 0 0 0,1 0 0-1,-15 0 0 1,15 0 0 0,-1 0 0-1,-13 0 0 1,13 0 0-1,1 0 0 1,-15 0 0 0,15 0 0-1,-1 0 0 1,-13 0 0 0,32 0 0-1,-14 0 0 1,18 0 0 0,1 0 0-1,-1 0 0 1,1 0 0-1,-1 0 0 1,1 0 0 0,-1 0 0-1,1 0 0 1,-1 0 0 0,-18 0 0-1,14 0 0 1,-32 0 0-1,32 0 0 1,-33 0 0 0,15 0 0-1,-1 0 0 1,-13 0 0 0,13 0 0-1,-18 0 0 1,0 0 0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32944">
    <iact:property name="dataType"/>
    <iact:actionData xml:id="d0">
      <inkml:trace xmlns:inkml="http://www.w3.org/2003/InkML" xml:id="stk0" contextRef="#ctx0" brushRef="#br0">27102 4524 24575 0,'64'0'0'15,"-4"0"0"1,0 0 0-1,42 0 0 1,-10 0-1186-1,-15 0 0 1,3 0 1186-1,-16 0 0 1,1 0 0-1,16 0 0 1,4 0 0-1,7 0 0 1,0 0-761-1,-7 0 1 1,1 0 760-1,14 0 0 1,3 0-576-1,0 0 1 1,1 0 575-1,2 0 0 1,0 0 0-1,7 0 0 1,0 0 0-1,-8 0 0 1,-2 0 0-1,3 0 0 1,-5 0-443-1,-24 0 0 1,-1 0 443-1,13 0 0 1,-3 0 0-1,24 0 0 1,-48 0 0-1,1 0 0 1,-1 0 0-1,-4 0 924 1,11 0-924-1,-9 0 1568 1,-23 0-1568-1,-14 0 2262 1,0 0-2262-1,-5 0 0 1,-18 0 0-1,0 0 0 1</inkml:trace>
    </iact:actionData>
  </iact:action>
  <iact:action type="add" startTime="62257">
    <iact:property name="dataType"/>
    <iact:actionData xml:id="d1">
      <inkml:trace xmlns:inkml="http://www.w3.org/2003/InkML" xml:id="stk1" contextRef="#ctx0" brushRef="#br0">4316 12658 24575 0,'42'0'0'13,"-1"0"0"1,1 0 0-1,-1 0 0 1,1 0 0 0,18 0 0-1,-14 0 0 1,32 0 0-1,-32 0 0 1,33 0 0 0,-33 0 0-1,32 0 0 1,-32 0 0-1,33 0 0 1,-33 0 0 0,14 0 0-1,0 0 0 1,-14 0 0 0,32 0 0-1,-32 0 0 1,33 0 0-1,-33 0 0 1,32 0 0 0,-13 0 0-1,0 0 0 1,13 0 0-1,-32 0 0 1,32 0 0 0,-31 0 0-1,31 0 0 1,-32 0 0 0,32 0 0-1,-31 0 0 1,12 0 0-1,1 0 0 1,-13 0 0 0,13 0 0-1,-19 0 0 1,1 0 0-1,-1 0 0 1,1 0 0 0,-1 0 0-1,1 0 0 1,17 0 0 0,-12 0 0-1,13 0 0 1,-1 0 0-1,-12 0 0 1,31 0 0 0,-32 0 0-1,33 0 0 1,-33 0 0-1,14 0 0 1,-19 0 0 0,1 0 0-1,-1 0 0 1,1 0 0 0,-1 0 0-1,1 0 0 1,-1 0 0-1,-18 0 0 1,32 0 0 0,-45 0 0-1,45 0 0 1,-13 19 0-1,-15-14 0 1,29 13 0 0,-33-18 0-1,18 0 0 1,1 0 0 0,-1 18 0-1,1-13 0 1,-1 14 0-1,-18-19 0 1,-4 0 0 0,-19 0 0-1,18 0 0 1,-13 0 0-1,13 0 0 1,-18 0 0 0,19 0 0-1,-15 0 0 1,15 0 0 0</inkml:trace>
    </iact:actionData>
  </iact:action>
  <iact:action type="add" startTime="75016">
    <iact:property name="dataType"/>
    <iact:actionData xml:id="d2">
      <inkml:trace xmlns:inkml="http://www.w3.org/2003/InkML" xml:id="stk2" contextRef="#ctx0" brushRef="#br0">5520 16062 24575 0,'64'0'0'15,"15"0"0"0,4 0 0 0,23 0-1522 0,-27 0 0 0,3 0 1522 1,-6 0 0-1,1 0 0 0,15 0 0 0,0 0 0 0,-17 0 0 0,-2 0 12 1,-1 0 1-1,-1 0-13 0,-9 0 0 0,0 0 0 0,1 0 0 0,-1 0 0 1,44 0 645-1,-23 0-645 0,-5 0 0 0,-32 0 0 0,14 0 1517 0,-37 0-1517 1,-4 0 784-1,-19 0-784 0,18 0 73 0,-13 0-73 0,13 0 0 0,1 0 0 1,-15 0 0-1,15 0 0 0,-1 0 0 0,-13 0 0 0,32 0 0 0,-33 0 0 1,15 0 0-1,-1 0 0 0,-13 0 0 0,13 0 0 0,-18 0 0 0,0 0 0 1</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25724">
    <iact:property name="dataType"/>
    <iact:actionData xml:id="d0">
      <inkml:trace xmlns:inkml="http://www.w3.org/2003/InkML" xml:id="stk0" contextRef="#ctx0" brushRef="#br0">3984 7844 24575 0,'83'0'0'14,"-18"0"0"1,32 0 0-1,-28 0 0 1,-11 0 0-1,4 0-469 1,0 0 1-1,0 0 468 1,49 0 0-1,-33 0 0 1,1 0-940-1,31 0 940 1,-30 0 0-1,2 0 0 1,-17 0 0-1,-1 0 0 1,-1 0 0-1,-2 0 26 1,0-1 0-1,-2 2-26 1,47 18 0-1,-44-17 0 1,1 0 0-1,0 8 0 1,-2-1 0-1,46-9 0 1,-6 0 0 0,-18 0 0-1,0 0 0 1,-18 0 0-1,-6 0 442 1,-17 0-442-1,0 0 953 1,-1 0-953-1,1 0 430 1,-1 0-430-1,1 0 0 1,-19 0 0-1,13 0 0 1,-12 0 0-1,-1 0 0 1,-5 0 0-1,0 0 0 1,-13 0 0-1,32 0 0 1,-32 0 0-1,13 0 0 1,0 0 0-1,-13 0 0 1,14 0 0-1,-1 0 0 1,-13 0 0-1,13 0 0 1,-18 0 0 0</inkml:trace>
    </iact:actionData>
  </iact:action>
  <iact:action type="add" startTime="27967">
    <iact:property name="dataType"/>
    <iact:actionData xml:id="d1">
      <inkml:trace xmlns:inkml="http://www.w3.org/2003/InkML" xml:id="stk1" contextRef="#ctx0" brushRef="#br0">20793 8093 24575 0,'42'0'0'10,"-1"0"0"1,1 0 0-1,18 0 0 1,4 0 0 0,1 0 0-1,13 0 0 1,5 0 0 0,23 0-922-1,0 0 922 1,-35 0 0-1,-3 0 0 1,5 0 0 0,-8 0 0-1,4 0 0 1,-7 0 0 0,1 0 0-1,3 0 0 1,1 0-165-1,-4 0 1 1,-1 0 164 0,53 0 0-1,-27 0 0 1,-27 0 0 0,2 0-539-1,-1 0 1 1,1 0 538 0,18 0 0-1,-1 0 0 1,35 0 0-1,-45 0 0 1,-1 0 0 0,32 0-466-1,-13 0 466 1,-28 0 0 0,0 0 0-1,27 0 0 1,-27 0 0-1,0 0 0 1,28 0 0 0,13 0 0-1,1 0 0 1,-15 0 772 0,-4 0-772-1,14 0 0 1,-28 0 0-1,14 0 0 1,14 0 316 0,-46 0-316-1,46 0 0 1,-33 0 0 0,19 0 0-1,0 0 0 1,19 0 0 0,-33 0 0-1,28 0 0 1,-14 0 0-1,5 0 0 1,-29 0 0 0,1 0 0-1,28 0 0 1,-28 0 0 0,0 0 0-1,28 0 0 1,13 0 0-1,0 0 648 1,-13 0-648 0,-28 0 0-1,0 0 0 1,28 0 0 0,-28 0 0-1,0 0 0 1,27 0 0 0,15 0 0-1,-19 0 0 1,0 0 512-1,-19 0-512 1,15 0 66 0,-15 0-66-1,1 0 0 1,13 0 0 0,-32 0 480-1,33 0-480 1,-33 0 0-1,14 0 0 1,0 0 0 0,-14 0 0-1,32 0 0 1,-32 0 0 0,14 19 0-1,-18-15 0 1,-1 15 0-1,1-19 0 1,-19 0 0 0,32 0 0-1,-46 0 0 1,47 0 0 0,-33 0 0-1,0 0 0 1,14 0 0 0,-14 0 0-1,0 0 0 1,14 0 0-1,-14 0 0 1,0 0 0 0,14 0 0-1,-33 0 0 1,33 0 0 0,-32 0 0-1,32 0 0 1,-33 18 0-1,33-13 0 1,-32 13 0 0,13 1 0-1,1-15 0 1,4 15 0 0,55-19 0-1,28 0-518 1,-35 0 1 0,6 0 517-1,14 0 0 1,2 0-1188-1,1 0 1 1,1 0 1187 0,17 0 0-1,2 0 0 1,1 0 0 0,1 0 0-1,-1-1 0 1,0 2 0-1,-32 4 0 1,1 2 0 0,-6-1 0-1,1-4 0 1,-1 1-690 0,29 6 1-1,-2 0 689 1,-37-8 0-1,-3-2-288 1,19 1 1 0,-2 0 287-1,-17 0 0 1,-5 0 805 0,23 0-805-1,-5 0 2215 1,-32 0-2215 0,-4 0 1594-1,-5 0-1594 1,-33 0 750-1,15 19-750 1,-1-15 0 0,-13 15 0-1,13-19 0 1,1 0 0 0,-15 0 0-1,15 0 0 1,-1 0 0-1,-13 0 0 1,13 0 0 0,1 0 0-1,-14 0 0 1,13 0 0 0,0 0 0-1,-13 0 0 1,13 0 0 0</inkml:trace>
    </iact:actionData>
  </iact:action>
  <iact:action type="add" startTime="58748">
    <iact:property name="dataType"/>
    <iact:actionData xml:id="d2">
      <inkml:trace xmlns:inkml="http://www.w3.org/2003/InkML" xml:id="stk2" contextRef="#ctx0" brushRef="#br0">17141 15481 24575 0,'41'0'0'11,"19"0"0"0,23 0 0 0,-24 0 0 0,7 0-2902 0,21 0 0 0,10 0 2902 0,-6 0 0 0,7 0 0 0,-1 0-829 0,-3 0 1 0,0 0-1 0,4 0 829 0,-5 0 0 1,6 0 0-1,-1 0 0 0,-5 0 0 0,3 0 0 0,-6 0 0 0,5 0 0 0,-8 0 0 0,5 0 0 0,-1 0 0 0,-1 0 0 0,17 0 0 0,-3 0 0 0,3 0 0 1,-20 0 0-1,3 0 0 0,-1 0 0 0,0 0 0 0,31 0 0 0,-1 0 0 0,-7 0 0 0,-30 0 0 0,-4 0 0 0,1 0 5 0,13 0 1 0,2 0-1 0,-8 0-5 0,4 0 0 1,-4 0-410-1,9 0 1 0,-1 0 409 0,-11 0 0 0,-5 0 2065 0,28 0-2065 0,-41 0 3352 0,9 0-3352 0,-65 0 2302 0,28 0-2302 0,-19 0 0 0,-13 0 0 0,13 0 0 1</inkml:trace>
    </iact:actionData>
  </iact:action>
  <iact:action type="add" startTime="62179">
    <iact:property name="dataType"/>
    <iact:actionData xml:id="d3">
      <inkml:trace xmlns:inkml="http://www.w3.org/2003/InkML" xml:id="stk3" contextRef="#ctx0" brushRef="#br0">2075 16352 24575 0,'60'0'0'9,"42"0"0"0,-32 0 0 0,7 0-3113 0,31 0 1 0,10 0 3112 0,-25 0 0 0,5 0 0 0,2 0-1084 0,8 0 0 0,4 0 1 0,4 0 1083 0,-12 0 0 0,3 0 0 0,2 0 0 1,0 0-495-1,1 0 1 0,-1 0-1 0,2 0 1 0,2 0 494 0,-12 0 0 0,1 0 0 0,3 0 0 0,-1 0 0 0,0 0 0 0,1 0 0 0,2 0 0 0,-2 0 0 0,-1 0 0 0,-4 0 0 1,6 0 0-1,-5 0 0 0,-1 0 0 0,4 0-541 0,13 0 0 0,5 0 1 0,-2 0-1 0,-9 0 541 0,-3 0 0 0,-8 0 0 0,1 0 66 0,5 0 1 0,-1 0 0 0,-2 0-67 0,-14 0 0 1,-2 0 0-1,-5 0 0 0,15 0 0 0,-5 0 901 0,-5 0 0 0,-3 0-901 0,-10 0 0 0,-5 0 3759 0,14 0-3759 0,-23 0 3978 0,-37 0-3978 0,-5 0 2732 0,1 0-2732 0,-33 0 0 0,9 0 0 1</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29789">
    <iact:property name="dataType"/>
    <iact:actionData xml:id="d0">
      <inkml:trace xmlns:inkml="http://www.w3.org/2003/InkML" xml:id="stk0" contextRef="#ctx0" brushRef="#br0">15149 11911 24575 0,'60'0'0'15,"4"0"0"1,1 0 0 0,50 0 0 0,-60 0 0-1,11 0 0 1,2 0 0 0,1 0 0 0,-10 0 0 0,2 0 0-1,27 0 0 1,13 0 0 0,-18 0 0 0,-18 0 0 0,13 0 0-1,-32 0 0 1,33 0 0 0,-33 0 0 0,14 0 0 0,-19 0 0-1,-18 0 0 1,14 0 0 0,-14 0 0 0,0 0 0-1,14 0 0 1,-14 0 0 0,0 0 0 0,14 0 0 0,-32 0 0-1,32 0 0 1,-33 0 0 0,33 0 0 0,-32 0 0 0,32 19 0-1,-33-15 0 1,33 15 0 0,-32-19 0 0,13 0 0 0,1 0 0-1,-33 0 0 1,9-19 0 0,-18 15 0 0,5-15 0 0</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34184">
    <iact:property name="dataType"/>
    <iact:actionData xml:id="d0">
      <inkml:trace xmlns:inkml="http://www.w3.org/2003/InkML" xml:id="stk0" contextRef="#ctx0" brushRef="#br0">12160 18054 24575 0,'65'0'0'18,"13"0"0"1,-13 0 0 0,0 0 0 0,31 0 0 0,-26 0 0 0,-11 0 0 0,1 0 0-1,28 0 0 1,-29 0 0 0,2 0 0 0,45 0 0 0,0 0-357 0,-45 0 1 0,-2 0 356-1,29 0 0 1,-28 0 0 0,0 0 0 0,27 0 0 0,-27 0 0 0,0 0 0 0,28 0 176-1,-5 0-176 1,-5 0 0 0,-32 0 0 0,14 0 0 0,-18 0 0 0,-19 0 537 0,14 0-537-1,-33 0 0 1,15 0 0 0,-19 0 0 0,0 0 0 0,-19 0 0 0,15 0 0 0,-15 0 0 0</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17991">
    <iact:property name="dataType"/>
    <iact:actionData xml:id="d0">
      <inkml:trace xmlns:inkml="http://www.w3.org/2003/InkML" xml:id="stk0" contextRef="#ctx0" brushRef="#br0">13406 7803 24575 0,'46'0'0'25,"9"0"0"0,-32 0 0 1,37 0 0-1,-14 0 0 1,33 0 0-1,-33 0 0 1,14 0 0-1,0 0 0 1,-14 0 0-1,32 0 0 1,-32 0 0-1,14 0 0 1,-18 0 0-1,-1 0 0 1,1 0 0-1,-1 0 0 1,1 0 0-1,-1 0 0 1,1 0 0-1,-1 0 0 1,1 0 0-1,-1 0 0 1,1 0 0-1,-1 0 0 1,1 0 0-1,-1 0 0 1,1 0 0-1,-19 0 0 1,14 0 0-1,-33 0 0 1,33 0 0-1,-32 0 0 1,13 0 0-1,1 0 0 1,-15 0 0-1,15 0 0 1</inkml:trace>
    </iact:actionData>
  </iact:action>
  <iact:action type="add" startTime="32768">
    <iact:property name="dataType"/>
    <iact:actionData xml:id="d1">
      <inkml:trace xmlns:inkml="http://www.w3.org/2003/InkML" xml:id="stk1" contextRef="#ctx0" brushRef="#br0">11745 7595 24575 0,'23'0'0'23,"14"0"0"1,-32 0 0-1,32 0 0 1,-33 0 0-1,33 0 0 1,-14 0 0-1,19 0 0 1,-1 0 0 0,1 0 0-1,-1 0 0 1,19 0 0-1,-13 0 0 1,12 0 0-1,-17 0 0 1,18 0 0 0,-32 0 0-1,27 0 0 1,-32 0 0-1,18 0 0 1,1 0 0-1,-1 0 0 1,1 0 0-1,-1 0 0 1,1 0 0 0,0 0 0-1,-1 0 0 1,-18 0 0-1,14 0 0 1,-14 0 0-1,0 0 0 1,-4 0 0 0,-1 0 0-1,-13 0 0 1,13 0 0-1,0 0 0 1,-13 0 0-1,14 0 0 1,-19 0 0 0</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18546">
    <iact:property name="dataType"/>
    <iact:actionData xml:id="d0">
      <inkml:trace xmlns:inkml="http://www.w3.org/2003/InkML" xml:id="stk0" contextRef="#ctx0" brushRef="#br0">2532 706 24575 0,'-42'0'0'9,"19"0"0"1,-14 0 0 0,33 0 0-1,-33 0 0 1,14 0 0 0,-19 0 0 0,1 0 0-1,-1 0 0 1,1 0 0 0,-1 0 0 0,1 0 0-1,-1 0 0 1,1 0 0 0,-1 0 0 0,1 0 0-1,-19 0 0 1,14 0 0 0,4 0 0 0,-13 0 0-1,27 0 0 1,-32 0 0 0,0 0 0-1,14 18 0 1,-14-13 0 0,19 13 0 0,-1 1 0-1,1 4 0 1,-1 0 0 0,1-5 0 0,-1 1 0-1,1-15 0 1,18 15 0 0,-14-1 0 0,32-13 0-1,-32 13 0 1,33 1 0 0,-33-15 0 0,32 15 0-1,-13-1 0 1,18-13 0 0,0 13 0-1,-19 1 0 1,15-15 0 0,-15 15 0 0,19-1 0-1,0-13 0 1,0 13 0 0,0 1 0 0,-18-15 0-1,13 33 0 1,-13-32 0 0,18 32 0 0,0-14 0-1,-19 0 0 1,15 32 0 0,-15-46 0 0,1 47 0-1,13-33 0 1,-13 18 0 0,-1 1 0-1,15 18 0 1,-15-14 0 0,19-5 0 0,0 15 0-1,0-29 0 1,0 15 0 0,0 13 0 0,0-27 0-1,0 32 0 1,0-19 0 0,0 1 0 0,0-1 0-1,0 1 0 1,0 18 0 0,0-14 0 0,0 14 0-1,19-19 0 1,-15 1 0 0,33-1 0-1,-32 1 0 1,32-1 0 0,-33-18 0 0,33 14 0-1,-32-14 0 1,32 0 0 0,-33 14 0 0,33-14 0-1,-14 0 0 1,19 14 0 0,-19-32 0 0,14 32 0-1,-14-33 0 1,18 33 0 0,1-32 0 0,-1 13 0-1,1 1 0 1,-1-15 0 0,1 33 0-1,-1-32 0 1,-18 13 0 0,14 1 0 0,-14-15 0-1,19 15 0 1,-19-19 0 0,14 0 0 0,-14 0 0-1,18 0 0 1,-18 0 0 0,33 0 0 0,-47 0 0-1,46 0 0 1,-13 0 0 0,4 0 0 0,14 0 0-1,-19 0 0 1,1 0 0 0,-1 0 0-1,19 0 0 1,-14 0 0 0,14 0 0 0,-18 0 0-1,18-19 0 1,4 15 0 0,1-33 0 0,13 32 0-1,-32-32 0 1,33 14 0 0,-33 0 0 0,14-14 0-1,-19 14 0 1,1 0 0 0,-1-14 0 0,1 33 0-1,-19-33 0 1,14 32 0 0,-14-32 0-1,0 33 0 1,14-33 0 0,-33 14 0 0,15-19 0-1,-1 1 0 1,-13-1 0 0,32-18 0 0,-14-4 0-1,0-1 0 1,14-32 0 0,-33 47 0 0,33-47 0-1,-32 32 0 1,32-18 0 0,-33 19 0 0,15-15 0-1,-19 33 0 1,0-14 0 0,0 0 0-1,0 14 0 1,0-32 0 0,0 32 0 0,-19-33 0-1,-4 33 0 1,-18-14 0 0,18 19 0 0,-14-1 0-1,14 1 0 1,-19-1 0 0,19 19 0 0,-14-14 0-1,14 14 0 1,-18 0 0 0,-1-14 0 0,19 33 0-1,-32-33 0 1,46 32 0 0,-47-32 0-1,33 32 0 1,-18-13 0 0,-1 18 0 0,1 0 0-1,-1-18 0 1,1 13 0 0,-1-13 0 0,1 18 0-1,-1 0 0 1,19-19 0 0,-14 14 0 0,14-13 0-1,0 18 0 1,-14 0 0 0,33 0 0 0,-33 0 0-1,32 0 0 1,-13 0 0 0,-1 0 0-1,15 0 0 1,-15 0 0 0,1 0 0 0,13 0 0-1,-13 0 0 1,18 18 0 0,-19-13 0 0,15 14 0-1,-15-1 0 1,19-13 0 0,0 13 0 0,19-18 0-1,-15 0 0 1,15 0 0 0,-19 0 0 0</inkml:trace>
    </iact:actionData>
  </iact:action>
  <iact:action type="add" startTime="25511">
    <iact:property name="dataType"/>
    <iact:actionData xml:id="d1">
      <inkml:trace xmlns:inkml="http://www.w3.org/2003/InkML" xml:id="stk1" contextRef="#ctx0" brushRef="#br0">3569 10583 24575 0,'-23'0'0'10,"-14"0"0"0,33 0 0 0,-33 0 0 1,-5 0 0-1,-4 0 0 0,-14 0 0 1,0 0 0-1,-4 0 0 0,-1 0 0 1,-13 0 0-1,-5 0 0 0,14 0 0 0,-47 0 0 1,47 0 0-1,-14 0 0 0,-14 0 0 1,47 0 0-1,-47 0 0 0,32 0 0 1,-18 0 0-1,0 19 0 0,0-15 0 1,0 33 0-1,0-14 0 0,0 0 0 0,19 14 0 1,-15-32 0-1,33 32 0 0,-32-14 0 1,32 18 0-1,-14-18 0 0,0 14 0 1,14-14 0-1,4 0 0 0,5 14 0 0,14-32 0 1,0 13 0-1,5 1 0 0,-1-15 0 1,-4 33 0-1,0-14 0 0,5 0 0 1,-1 14 0-1,15-32 0 0,-15 32 0 1,1-33 0-1,13 33 0 0,-13-32 0 0,-1 32 0 1,15-33 0-1,-15 33 0 0,1-32 0 1,13 32 0-1,-13-14 0 0,-1 0 0 1,15 14 0-1,-15-14 0 0,19 18 0 0,0 1 0 1,0-19 0-1,0 32 0 0,0-27 0 1,0 32 0-1,0-19 0 0,0 1 0 1,0 18 0-1,0-32 0 0,0 45 0 1,0-45 0-1,0 14 0 0,19-6 0 0,-15-13 0 1,33 19 0-1,-14-19 0 0,19 14 0 1,18 4 0-1,-14 6 0 0,32-6 0 1,-32-4 0-1,33-14 0 0,-15 18 0 1,19 1 0-1,0-19 0 0,0 14 0 0,0-32 0 1,-18 31 0-1,13-13 0 0,-32 1 0 1,14-6 0-1,-18 0 0 0,-1-13 0 1,1 13 0-1,-1-18 0 0,1 0 0 0,-1 19 0 1,1-14 0-1,-1 13 0 0,1-18 0 1,-1 0 0-1,1 18 0 0,18-13 0 1,-14 14 0-1,32-19 0 0,-32 0 0 1,14 0 0-1,0 0 0 0,-14 0 0 0,14 0 0 1,0 0 0-1,-14 0 0 0,14-19 0 1,-18-4 0-1,-1 0 0 0,1-14 0 1,-1 32 0-1,1-31 0 0,-1 12 0 0,-18-17 0 1,14-1 0-1,-14 1 0 0,0-1 0 1,14 1 0-1,-14-19 0 0,0 14 0 1,14-32 0-1,-14 31 0 0,0-13 0 1,14 1 0-1,-14-6 0 0,0 0 0 0,14 5 0 1,-32 0 0-1,32 14 0 0,-33-14 0 1,15 0 0-1,-1 14 0 0,-13-14 0 1,13 0 0-1,-18 14 0 0,0-14 0 0,0 0 0 1,0 14 0-1,0-14 0 0,0 19 0 1,0-1 0-1,-18 1 0 0,13-1 0 1,-32 1 0-1,33-1 0 0,-15 1 0 1,1-1 0-1,13 19 0 0,-32-14 0 0,33 33 0 1,-15-15 0-1,1 1 0 0,13 13 0 1,-13-13 0-1,18 18 0 0,0 0 0 1,-19 0 0-1,15 0 0 0,-15 0 0 1</inkml:trace>
    </iact:actionData>
  </iact:action>
  <iact:action type="add" startTime="28073">
    <iact:property name="dataType"/>
    <iact:actionData xml:id="d2">
      <inkml:trace xmlns:inkml="http://www.w3.org/2003/InkML" xml:id="stk2" contextRef="#ctx0" brushRef="#br0">14153 8799 24575 0,'-23'0'0'9,"4"0"0"1,1 0 0-1,13 0 0 1,-13 0 0-1,-1 0 0 1,15 0 0 0,-33 0 0-1,14 0 0 1,-19 0 0-1,1 0 0 1,18 0 0-1,-14 0 0 1,32 0 0 0,-50 0 0-1,45 0 0 1,-45 0 0-1,32 0 0 1,-37 0 0-1,14 0 0 1,-14 18 0 0,19-13 0-1,-1 13 0 1,1-18 0-1,-1 19 0 1,-18-15 0 0,14 33 0-1,-32-14 0 1,31 0 0-1,-12 14 0 1,17-32 0-1,1 32 0 1,-1-33 0 0,1 33 0-1,17-32 0 1,-12 32 0-1,13-33 0 1,-19 15 0-1,19-1 0 1,-14-13 0 0,32 32 0-1,-31-33 0 1,31 33 0-1,-32-32 0 1,32 32 0 0,-31-14 0-1,31 0 0 1,-32 14 0-1,32-14 0 1,-31 0 0-1,31 14 0 1,-14-33 0 0,1 33 0-1,13-14 0 1,-13 0 0-1,0 14 0 1,13-14 0-1,-14 19 0 1,19-19 0 0,0 14 0-1,0-14 0 1,0 18 0-1,-18 1 0 1,13-1 0-1,-13 1 0 1,18-1 0 0,0 1 0-1,0 18 0 1,0-14 0-1,0 14 0 1,0 0 0 0,18 4 0-1,-13 1 0 1,32 32 0-1,-14-28 0 1,0 14 0-1,14-5 0 1,4-13 0 0,-13 18 0-1,46-19 0 1,-46 15 0-1,32-33 0 1,-19 32 0-1,19-13 0 1,-14-19 0 0,32 28 0-1,-13-47 0 1,0 33 0-1,13-18 0 1,-32-1 0 0,32 1 0-1,-31-19 0 1,31 14 0-1,-32-14 0 1,33 18 0-1,-15-18 0 1,38 14 0 0,-15-32 0-1,15 32 0 1,-19-33-546-1,18 33 546 1,5-32 0-1,-34 13 0 1,-1 1 0 0,21-15 0-1,-4 6 0 1,-5-1 0-1,-23-9 0 1,13 0 0-1,6 0 0 1,27 0 0 0,5 0 0-1,-50 0 0 1,-2 0 0-1,24 0-67 1,0 0 67 0,0-19 0-1,-19-4 0 1,-4 0 0-1,-18-32 0 1,-1 46 544-1,-18-47-544 1,14 33 69 0,-32-18-69-1,32-19 0 1,-33 14 0-1,15-14 0 1,-19 0 0-1,0-5 0 1,0 1 0 0,0-15 0-1,0 33 0 1,0-32 0-1,0 13 0 1,-19 1 0 0,15-15 0-1,-33 15 0 1,32-1 0-1,-32-13 0 1,14 13 0-1,0 1 0 1,-14 4 0 0,14 18 0-1,0-18 0 1,-14-4 0-1,14-1 0 1,-18-13 0-1,-1 32 0 1,1-14 0 0,-19 18 0-1,14 1 0 1,-14-1 0-1,0 1 0 1,-5-1 0-1,19 1 0 1,-46-1 0 0,41 1 0-1,-32 18 0 1,5-14 0-1,32 14 0 1,-33-19 0 0,15 19 0-1,-1-14 0 1,5 14 0-1,19-18 0 1,-1 18 0-1,19-14 0 1,-14 14 0 0,33 0 0-1,-33-14 0 1,32 32 0-1,-13-13 0 1,18-1 0-1,0 33 0 1,0-9 0 0,0 18 0-1,0-5 0 1,18 1 0-1,-13-15 0 1,13 15 0 0</inkml:trace>
    </iact:actionData>
  </iact:action>
  <iact:action type="add" startTime="35891">
    <iact:property name="dataType"/>
    <iact:actionData xml:id="d3">
      <inkml:trace xmlns:inkml="http://www.w3.org/2003/InkML" xml:id="stk3" contextRef="#ctx0" brushRef="#br0">31086 9670 24575 0,'-42'0'0'7,"1"0"0"0,-1 0 0 1,19 0 0-1,-32 0 0 1,27 0 0-1,-50 0 0 0,32 0 0 1,-33 0 0-1,33 0 0 1,-50 0 0-1,26 19 0 0,-31-15 0 1,18 52 0-1,0-29 0 1,0 33 0-1,0 0 0 0,0 5 0 1,18-1-463-1,17-25 0 1,-1 1 463-1,-20 43 0 0,19-41 0 1,-1 3 0-1,8 13 0 1,3 4-943-1,-11 8 0 0,0 3 943 1,8 2 0-1,-1 2 0 1,-17 14 0-1,2 3 0 0,14-3 0 1,2 2-1304-1,-8 9 1 1,1 4 1303-1,20-31 0 0,2 2 0 1,3 1 0-1,2 4 0 1,2 2 0-1,0-1 0 0,0 1 0 1,1-1 0-1,1-1 0 1,-4 35 0-1,5-3-701 0,5-9 0 1,3-2 701-1,-1-9 0 1,3-4 0-1,6-14 0 0,4-4 67 1,5-9 1-1,5-2-68 1,5 1 0-1,7-4 0 0,41 30 0 1,-18-35 0-1,7-5 0 1,15-14 0-1,5-3 38 0,0 9 0 1,4-2-38-1,22-14 0 1,3-2 241-1,-8 16 1 0,-1 3-242 1,10-9 0-1,0 0 0 1,-9 8 0-1,-1 3 0 0,9 1 0 1,-3-5-27-1,-33-16 1 1,0 0 26-1,42 26 0 0,-6-6-168 1,-20-29 168-1,3 22 0 1,-2 2 0-1,-15-15 1041 0,33 0-1041 1,-42-12 0-1,0-3 0 1,32-8 0-1,-32 0 0 0,0 0 0 1,23 0 0-1,-22-23 0 1,-2-10 0-1,15-36 209 0,-7 11 1 1,-1-8-210-1,-22-4 0 1,0-3-202-1,26-9 0 0,3-2 202 1,-7-10 0-1,-3-1 0 1,0 1 0-1,-1-2 0 0,-21 30 0 1,0-3 0-1,-4 2 0 1,8-28 0-1,-2 0 0 0,9 1 0 1,-2-1 0-1,-15 3 0 1,-6 0-277-1,-7 9 0 0,-2 0 277 1,0 0 0-1,-3 0 0 1,-14 0 0-1,-2 0 0 0,9-1 0 1,-1 2 0-1,-7 9 0 1,-4-2 0-1,-5-15 0 0,-5 1 0 1,-6 21 0-1,-5 2 0 1,-7-25 0-1,-5 2 0 0,-5 24 0 1,-3 1 0-1,2-17 0 1,-1 0 0-1,1 16 0 0,-1 1 0 1,0-9 0-1,1 3-258 1,-24-17 258-1,26 18 0 0,0 4 0 1,-7 10 0-1,8-11 0 1,-2-2 0-1,-25-1 1227 0,19-14-1227 1,-28 4 0-1,46 33 0 1,-32-32 2126-1,1 32-2126 0,12-14 1579 1,6 18-1579-1,-14 1 840 1,45-1-840-1,-63 1 332 0,63 18-332 1,-45-14 0-1,32 32 0 1,0-32 0-1,-14 33 0 0,32-33 0 1,-31 32 0-1,31-13 0 1,-32 18 0-1,32 0 0 0,-13 0 0 1,0 0 0-1,13 0 0 1,-14 0 0-1,1 0 0 0,13 0 0 1,-13 0 0-1,18 0 0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C00000"/>
    </inkml:brush>
  </inkml:definitions>
  <iact:action type="add" startTime="34176">
    <iact:property name="dataType"/>
    <iact:actionData xml:id="d0">
      <inkml:trace xmlns:inkml="http://www.w3.org/2003/InkML" xml:id="stk0" contextRef="#ctx0" brushRef="#br0">22910 4814 24575 0,'-23'0'0'7,"4"0"0"0,1 0 0 0,13 0 0 0,-13 0 0 1,-1 0 0-1,15 0 0 0,-33 0 0 0,32 0 0 1,-32 0 0-1,33 0 0 0,-33 0 0 0,14 0 0 0,-19 0 0 1,1 0 0-1,-1 0 0 0,1 0 0 0,-1 0 0 1,1 0 0-1,-1 0 0 0,1 0 0 0,-1 0 0 0,1 0 0 1,-19 0 0-1,14 0 0 0,-14 0 0 0,18 0 0 1,-18 0 0-1,14 0 0 0,-14 0 0 0,19 0 0 0,-19 0 0 1,14 0 0-1,-14 0 0 0,0 0 0 0,14 0 0 1,-14 0 0-1,0 0 0 0,-5 0 0 0,1 0 0 0,4 0 0 1,0 0 0-1,14 0 0 0,-33 0 0 0,33 0 0 1,-32 0 0-1,13 0 0 0,-18 0 0 0,0 0 0 0,0 0 0 1,19 19 0-1,-33-15 0 0,46 15 0 0,-46-1 0 1,51-13 0-1,-32 13 0 0,32-18 0 0,-14 19 0 0,0-15 0 1,14 15 0-1,-14-1 0 0,18-13 0 0,1 13 0 1,-1 1 0-1,1-15 0 0,-19 33 0 0,-5 5 0 0,0-14 0 1,-13 27 0-1,-5-14 0 0,14-13 0 0,-9 46 0 1,-1-47 0-1,10 33 0 0,-14-18 0 0,5-1 0 1,13 19 0-1,0-14 0 0,5-4 0 0,1 13 0 0,12-27 0 1,-13 14 0-1,19-6 0 0,18-13 0 0,-32 19 0 1,45-1 0-1,-45 1 0 0,32-1 0 0,-19 1 0 0,19-1 0 1,-14 1 0-1,33-1 0 0,-33 1 0 0,32-1 0 1,-32-17 0-1,14 12 0 0,0-13 0 0,5 19 0 0,-1 0 0 1,15-1 0-1,-15 1 0 0,19-1 0 0,-18 19 0 1,13-14 0-1,-13 14 0 0,18 0 0 0,0 5 0 0,0-1 0 1,0-4 0-1,0 0 0 0,0 5 0 0,0-1 0 1,0 15 0-1,0-15 0 0,0 1 0 0,0 13 0 0,0-32 0 1,0 33 0-1,18-15 0 0,-13 1 0 0,13 13 0 1,1-13 0-1,-15 18 0 0,33 18 0 0,-14-32 0 0,0 28 0 1,14-14 0-1,-14 5 0 0,19 13 0 0,-1-18 0 1,1-18 0-1,-1 13 0 0,-17-13 0 0,12-1 0 0,-13 15 0 1,1-33 0-1,12 32 0 0,-31-32 0 0,32 33 0 1,-14-33 0-1,0 14 0 0,14 0 0 0,4 4 0 1,-13 19 0-1,46 0 0 0,-46 0 0 0,31 0-532 0,-17 19 532 1,18-15 0-1,-14 15 0 0,14-38 0 0,-29-6 0 1,-2 0 0-1,17-3 0 0,-7 12 0 0,0 0 0 0,8-17 0 1,-8-2 0-1,0 1 0 0,7 16 0 0,14-1 0 1,0 15 0-1,-14-15-65 0,14 1 65 0,0 13 0 0,-14-32 0 1,33 33 0-1,-33-33 0 0,32 32-653 0,5-13 653 1,-40-24 0-1,2 1 0 0,4-1 0 0,3 1 0 0,7 9 0 1,2-1-633-1,2-5 0 0,3-2 633 0,7 8 0 1,2-1 0-1,6-6 0 0,-1-5 0 0,-15-6 0 0,-1-1 0 1,8 8 0-1,-1-2 0 0,-9-14 0 0,1-2 0 1,10 8 0-1,-3 0 35 0,22 12-35 0,-27-30 0 0,4-1 0 1,-7 9 0-1,0-3 0 0,53-12 0 0,-35 4 0 1,-3 0 0-1,11-9 0 0,-30 0 0 0,4 0 0 0,-1 0 0 1,2 0-369-1,10 0 0 0,2 0 369 0,-2 1 0 1,1-2-593-1,5-7 1 0,4-2 592 0,18 0 0 1,1-4 0-1,-23-6 0 0,3-1 0 0,-1 7 0 0,7 2 0 1,-3-4-685-1,21-12 1 0,0-4 684 0,-24 11 0 1,3 0 0-1,1-1 0 0,9-5 0 0,2-2 0 0,-3 2 0 1,-8 5 0-1,-2 1 0 0,0-1 0 0,5-3 0 1,1-2 0-1,-2 1 0 0,-4 5 0 0,-1 1 0 0,-1-4 0 1,3-7 0-1,-2-4 0 0,-2 0 0 0,27-8 0 1,-3-2-592-1,-2-5 0 0,-3-1 592 0,-15 9 0 0,-4 1-147 1,-16 1 0-1,-1-3 147 0,7-6 0 0,-4-4 0 1,-22 1 0-1,-2-2 0 0,9 2 0 0,-3-2 0 0,-14-4 0 1,-5-4 0-1,1 1 0 0,-2-2 0 0,-7-1 0 1,-3-1 0-1,3-6 0 0,-2-1 0 0,-9-9 0 0,1 0 0 1,7 6 0-1,-1-2 0 0,-15-14 0 0,-2-2 24 1,9 1 1-1,-1-1-25 0,-8 0 0 0,-2-3 0 0,2-8 0 1,-2 1 0-1,-7 8 0 0,-3 1 0 0,1-9 0 1,-3 3 0-1,-5 13 0 0,-5 3 0 0,-7 1 0 1,0 0 0-1,8-8 0 0,-2 2 0 0,-16 22 0 0,1 1 675 1,16-16 0-1,0 2-675 0,-15 17 0 0,-2 2 0 1,7-10 0-1,1-1 0 0,-8-2 0 0,-3 0 0 0,2 1 0 1,-1-1-135-1,-7-6 0 0,-3-2 135 0,-8-10 0 1,-5 0 0-1,11 26 0 0,-3 2 0 0,2 0 0 0,-11-22 0 1,-2 1 0-1,11 25 0 0,-3 1 0 0,2 3 0 1,-6-9 0-1,-1 1 0 0,-18-8 0 0,0-4 0 0,8-7 0 1,2 5 0-1,11 31 0 0,0 2 55 0,1-13 0 1,2 1-55-1,6 13 0 0,0 5 0 0,-1 5 0 0,2-2 657 1,10-13 0-1,1 2-657 0,-38 0 979 0,15-13-979 1,-1 19 2270-1,5-1-2270 0,19 1 1165 0,-1-1-1165 0,1 19 284 1,-1 5-284-1,19-1 0 0,-14 15 0 0,33-15 0 1,-15 1 0-1,1 13 0 0,13-13 0 0,-13-1 0 0,36 15 0 1,-13-15 0-1,13 38 0 0,1-15 0 0,-15 15 0 1,15-1 0-1,-19-13 0 0,0 13 0 0,0-18 0 1</inkml:trace>
    </iact:actionData>
  </iact:action>
  <iact:action type="add" startTime="40201">
    <iact:property name="dataType"/>
    <iact:actionData xml:id="d1">
      <inkml:trace xmlns:inkml="http://www.w3.org/2003/InkML" xml:id="stk1" contextRef="#ctx0" brushRef="#br0">27641 6059 15348 0,'-41'0'0'6,"18"0"3928"1,-14 0-3928 0,14 0 1593 0,0 0-1593 0,-14 0 858 0,14 0-858 0,0 0 2848 0,-33 0-2848 0,29 0 0-1,-33 0 0 1,18 0 0 0,1 0 0 0,-19 0 0 0,14 0 0 0,-14 0 0 0,18 0 0 0,1 0 0 0,-19 0 0-1,14 0 0 1,-14 0 0 0,18 0 0 0,1 0 0 0,-1 0 0 0,1 19 0 0,-19-14 0 0,14 31 0 0,-33-13 0 0,51 1 0-1,-45 31 0 1,45-27 0 0,-69 31 0 0,65-17 0 0,-26-13 0 0,5 2 0 0,39 15 0 0,-32-7 0 0,0 0 0-1,37 8 0 1,-35-9 0 0,-4 2 0 0,15 25 0 0,-45-1 0 0,18 33 0 0,32-46 0 0,-9-4 0 0,1 2 0 0,8 16 0-1,-14 18 0 1,-13 0 0 0,27 0 0 0,-13 0 0 0,4-18 0 0,32 31 0 0,-31-26-224 0,31-12 0 0,5 4 224-1,-19 44 0 1,18-45 0 0,2 2 0 0,-1-1 0 0,0 1 0 0,0-1 0 0,0 0 0 0,0 0 0 0,0 1 0 0,-2-1 0-1,4 0 0 1,15 1 0 0,3-1 0 0,-8 0 0 0,4 0-600 0,21 0 0 0,4 1 600 0,-8 7 0 0,-1 3 0-1,8 1 0 1,3-1 0 0,7 1 0 0,1 0-916 0,1 7 1 0,3-1 915 0,5-6 0 0,4 0 0 0,8 8 0 0,-1 2 0-1,-7-1 0 1,1 0-985 0,15 1 0 0,2-2 985 0,-9-7 0 0,1-3 0 0,8 1 0 0,2-3 0 0,-1-6 0-1,0-3 0 1,0-7 0 0,0-2 0 0,-1 0 0 0,2-3 0 0,8-5 0 0,1-5-546 0,-8-4 1 0,0-5 545 0,7-6 0-1,1-7 0 1,-1-5 0 0,0-5 0 0,2-6 0 0,1-2 0 0,8 3 0 0,2-4 0 0,-1-14 0 0,-1-5 0-1,-8 1 0 1,-1-6 0 0,9-12 0 0,-3-7 0 0,-13-4 0 0,-3-4 0 0,9-8 0 0,-2-2 0 0,-16 8 0-1,-2-1 0 1,10-13 0 0,-5 0 0 0,-31 24 0 0,-1 2 51 0,22-6 0 0,-3-3-51 0,-28 2 0 0,-5-2 0 0,11 0 0-1,-3-2 0 1,-7-8 0 0,-6 0 1183 0,15-26-1183 0,-29 22 0 0,-3-2 0 0,8-24 0 0,-16 22 0 0,-4-3 0-1,2 10 0 1,0 2 0 0,0-1 0 0,0-1 0 0,2-9 0 0,-4 1 0 0,-16-39 437 0,-2 31 1 0,-2 1-438 0,-5-33 0-1,-10 48 0 1,0 2 1229 0,9-22-1229 0,-9 24 0 0,-4 2 0 0,-5-16 0 0,8 12 0 0,-3 2 0 0,-23-6 0-1,23 17 0 1,-1-1 0 0,-41-20 0 0,32 18 0 0,0 1 0 0,-36-15 0 0,26 26 0 0,2 0 0 0,-10-26 0 0,-28 1 0-1,32-15 0 1,-18 33 0 0,0-14 0 0,19 0 970 0,22 32-970 0,5-27 396 0,14 32-396 0,-18 0 1302 0,-1-14-1302-1,19 14 483 1,-14-18-483 0,14 17 0 0,-18-12 0 0,18 31 0 0,-14-32 0 0,14 32 0 0,0-13 0 0,-14 18 0 0,32-18 0-1,-13 13 0 1,-1-13 0 0,15 18 0 0,-15 0 0 0,19 0 0 0,-18 0 0 0,13 0 0 0,-13 0 0 0,18-19 0-1,-19 14 0 1,15-13 0 0,-15 18 0 0,19-18 0 0,0 13 0 0,0-13 0 0,0 18 0 0,0 0 0 0,0 0 0 0</inkml:trace>
    </iact:actionData>
  </iact:action>
  <iact:action type="add" startTime="56660">
    <iact:property name="dataType"/>
    <iact:actionData xml:id="d2">
      <inkml:trace xmlns:inkml="http://www.w3.org/2003/InkML" xml:id="stk2" contextRef="#ctx0" brushRef="#br0">5520 12243 24575 0,'41'0'0'30,"1"0"0"0,-1 0 0 1,-17 0 0-1,31 0 0 0,-27 0 0 1,13 0 0-1,-4 0 0 0,4 0 0 1,-13 0 0-1,27 0 0 0,-32 0 0 1,19 0 0-1,-1 0 0 1,19 0 0-1,-32 0 0 0,27 0 0 1,-32 0 0-1,1 0 0 0,12 0 0 1,-31 0 0-1,13 0 0 0,1 0 0 1,-33 0 0-1,9 0 0 1</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53677">
    <iact:property name="dataType"/>
    <iact:actionData xml:id="d0">
      <inkml:trace xmlns:inkml="http://www.w3.org/2003/InkML" xml:id="stk0" contextRef="#ctx0" brushRef="#br0">13074 15439 24575 0,'41'0'0'15,"1"0"0"0,-1 0 0 1,1 0 0-1,-1 0 0 1,19 0 0-1,-14 0 0 1,14 0 0-1,-18 0 0 1,-19 0 0-1,14 0 0 1,-33 0 0-1,15 0 0 0,-1 0 0 1,-13 0 0-1,13 0 0 1,1 0 0-1,-15 0 0 1,15 0 0-1,-1 0 0 1,-13 0 0-1,32 0 0 1,-33 0 0-1,33 0 0 0,-14 0 0 1,0 0 0-1,14 0 0 1,-14 0 0-1,0 0 0 1,14 0 0-1,-14 0 0 1,0 0 0-1,14 0 0 1,-14 0 0-1,19 0 0 0,-1 0 0 1,19 0 0-1,-14 0 0 1,14 0 0-1,-18 0 0 1,-1 0 0-1,-18 0 0 1,14 0 0-1,-32 0 0 1,13 0 0-1,1 0 0 0,-15 0 0 1,15 0 0-1,-1 0 0 1,-13 0 0-1,13 0 0 1,1 0 0-1,-15-18 0 1,15 13 0-1,-38-13 0 1,15 18 0-1,-15 0 0 1</inkml:trace>
    </iact:actionData>
  </iact:action>
  <iact:action type="add" startTime="56912">
    <iact:property name="dataType"/>
    <iact:actionData xml:id="d1">
      <inkml:trace xmlns:inkml="http://www.w3.org/2003/InkML" xml:id="stk1" contextRef="#ctx0" brushRef="#br0">13447 16103 24575 0,'42'0'0'17,"-19"0"0"0,14 0 0 0,-14 0 0 0,0 0 0 0,14 0 0 0,-14 0 0 0,18 0 0 0,-18 0 0 0,14 0 0 0,-14 0 0 0,0 0 0 0,14 0 0 0,-32 0 0 0,32 0 0 1,-33 0 0-1,33 0 0 0,-32 0 0 0,32 0 0 0,-14 0 0 0,18 0 0 0,-18 0 0 0,14 0 0 0,-14 0 0 0,0 0 0 0,14 0 0 0,-32 0 0 0,32 0 0 0,-33 0 0 0,15 0 0 1,-1 0 0-1,-13 0 0 0,13 0 0 0,1 0 0 0,-15 0 0 0,15 0 0 0,-1 0 0 0,-13 0 0 0,13 0 0 0,1 0 0 0,-15 0 0 0,15 0 0 0,-1 0 0 0,-13 0 0 0,13 0 0 1</inkml:trace>
    </iact:actionData>
  </iact:action>
  <iact:action type="add" startTime="58986">
    <iact:property name="dataType"/>
    <iact:actionData xml:id="d2">
      <inkml:trace xmlns:inkml="http://www.w3.org/2003/InkML" xml:id="stk2" contextRef="#ctx0" brushRef="#br0">13198 17431 24575 0,'42'0'0'19,"-1"0"0"0,37 0 0 0,-27 0 0 0,46 0 0 1,-14 0 0-1,23 0 0 0,-43 0 0 0,-1 0 0 0,25 0-466 1,-20 0 1-1,0 0 465 0,25 0 0 0,14 0 0 0,10-18 0 1,-47 13 229-1,32-13-229 0,-36 18 0 0,-5 0 0 0,-19 0 0 1,1 0 0-1,-19 0 702 0,14 0-702 0,-33 0 0 0,15 0 0 1,-1 0 0-1,-13 0 0 0,13 0 0 0,-18 0 0 0,0 0 0 1</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17158">
    <iact:property name="dataType"/>
    <iact:actionData xml:id="d0">
      <inkml:trace xmlns:inkml="http://www.w3.org/2003/InkML" xml:id="stk0" contextRef="#ctx0" brushRef="#br0">9795 9463 24575 0,'83'0'0'8,"18"0"0"1,-40 0 0 0,3 0-2674 0,6 0 0 0,7 0 2674 0,15 0 0 0,11 0 0 0,-3 0-854 0,-16 0 1 0,-2 0-1 0,6 0 854 0,4 0 0 0,7 0 0-1,1 0 0 1,-8 0 0 0,-4 0 0 0,-5 0 0 0,4 0 0 0,23 0 0 0,4 0 0 0,-1 0 0 0,-13 0 0 0,-1 0 0 0,1 0 0 0,11 0 0 0,2 0 0-1,0 0 0 1,3 0 0 0,0 0 0 0,-2 0 0 0,-8 0 0 0,-1 0 0 0,-2 0 0 0,-10 0 0 0,-2 0 0 0,1 0-71 0,4 0 0 0,0 0 0 0,-6 0 71-1,8 0 0 1,-3 0-613 0,7 0 0 0,-1 0 613 0,-8 0 0 0,-1 0 0 0,-7 0 0 0,0 0 476 0,-2 0 1 0,0 0-477 0,-1 0 0 0,-2 0 0 0,-16 0 0-1,1 0 0 1,25 0 0 0,0 0 0 0,25 0 0 0,-9 0 0 0,0 0 0 0,-45 0 0 0,-2 0 0 0,22 0 0 0,-1 0 1289 0,-17 0 1 0,-6 0-1290 0,31 0 0-1,13 0 0 1,-18 0 2188 0,-18 0-2188 0,-24 0 1857 0,-4 0-1857 0,-32 0 1339 0,13 0-1339 0,1 0 432 0,-15 0-432 0,15 0 0 0,-19 0 0 0,0 0 0 0</inkml:trace>
    </iact:actionData>
  </iact:action>
  <iact:action type="add" startTime="32633">
    <iact:property name="dataType"/>
    <iact:actionData xml:id="d1">
      <inkml:trace xmlns:inkml="http://www.w3.org/2003/InkML" xml:id="stk1" contextRef="#ctx0" brushRef="#br0">18759 13240 24575 0,'60'0'0'10,"5"0"0"1,18 0 0-1,2 0 0 1,5 0-2660-1,-21 0 0 1,5 0 2660-1,30 0 0 1,15 0 0 0,-10 0 0-1,-12 0 0 1,0 0 0-1,8 0 0 1,10 0 0-1,-3 0-753 1,-20 0 0-1,-3 0 1 1,2 0 752 0,7 0 0-1,2 0 0 1,2 0 0-1,7 0 0 1,1 0 0-1,-2 0 0 1,-9 0 0-1,-3 0 0 1,0 0 0 0,-5 0 0-1,0 0 0 1,-1 0 80-1,-5 0 1 1,0 0 0-1,-6 0-81 1,9 0 0-1,-6 0-297 1,-1 0 0 0,-5 0 297-1,30 0 1890 1,0 0-1890-1,-23 0 3129 1,-23 0-3129-1,-37 0 447 1,14 0 0-1,-32 0 0 1,13 0 1 0</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6718">
    <iact:property name="dataType"/>
    <iact:actionData xml:id="d0">
      <inkml:trace xmlns:inkml="http://www.w3.org/2003/InkML" xml:id="stk0" contextRef="#ctx0" brushRef="#br0">16684 5105 24575 0,'106'0'0'6,"-11"0"0"1,4 0 0 0,-20 0 0-1,3 0-2242 1,6 0 0 0,8 0 1 0,2 0 2241-1,3 0 0 1,1 0 0 0,4 0-846-1,-15 0 1 1,3 0 0 0,1 0 0 0,3 0 845-1,9 0 0 1,2 0 0 0,2 0 0 0,0 0 0-1,2 0 0 1,2 0 0 0,-1 0 0-1,0 0 0 1,2 0 0 0,-1 0 0 0,0 0 0-1,-4 0 0 1,-14 0 0 0,-2 0 0-1,-1 0 0 1,3 0 0 0,11 0 0 0,4 0 0-1,-1 0 0 1,-4 0-309 0,10 0 0 0,-4 0 1-1,3 0 308 1,-16 0 0 0,4 0 0-1,0 0 0 1,-2 0 0 0,-7 0 0 0,-1 0 0-1,-1 0 0 1,-1 0 0 0,21 0 0-1,-2 0 0 1,1 0-540 0,5 0 1 0,0 0-1-1,-5 0 540 1,-23 0 0 0,-5 0 0 0,1 0 0-1,10 0 0 1,1 0 0 0,-5 0 332-1,7 0 1 1,-3 0-333 0,19 0 0 0,-6 0 1193-1,-40 0 0 1,-3 0-1193 0,24 0 0-1,-2 0 0 1,23 0 0 0,-29 0 0 0,0 0 0-1,29 0 0 1,-30 0 0 0,-3 0 0 0,16 0 1429-1,-24 0 0 1,0 0-1429 0,18 0 0-1,-27 0 0 1,0 0 0 0,28 0 0 0,-29 0 0-1,2 0 0 1,45 0 0 0,-18-19 0-1,-22 18 0 1,1-2 0 0,26-34 0 0,13 32 0-1,-39-12 0 1,-1-3 0 0,27-3 0 0,-32 11 0-1,2 1 0 1,-2 2 0 0,-2 0 0-1,29-10 2710 1,13-4-2710 0,-18 0 0 0,0 5 2051-1,-18-1-2051 1,13 15 1214 0,-32-15-1214-1,14 19 606 1,-37 0-606 0,14 0 161 0,-32 0-161-1,32 0 0 1,-33 0 0 0,15 0 0 0</inkml:trace>
    </iact:actionData>
  </iact:action>
  <iact:action type="add" startTime="42429">
    <iact:property name="dataType"/>
    <iact:actionData xml:id="d1">
      <inkml:trace xmlns:inkml="http://www.w3.org/2003/InkML" xml:id="stk1" contextRef="#ctx0" brushRef="#br0">8342 13032 24575 0,'19'23'0'19,"-15"-4"0"0,15-1 0 0,-1-13 0 0,-13 31 0 0,13-31 0 0,1 14 0 0,-15-1 0 0,15-13 0 0,-1 13 0 0,-13 0 0 0,13-13 0 0,-18 14 0 0,19-19 0 0,-15 0 0 0,15 0 0 0,-1 0 0 0,-13 0 0 0,32-19 0 0,-14-4 0 0,18-37 0 0,1 14 0 0,-1-32 0 0,19 31 0 0,-14-31 0 0,33 32 0 0,-33-14 0 0,14 19 0 0,-19-19 0 0,1 32 0 0,-19-27 0 0,14 50 0 0,-33-14 0 0,15 19 0 0,-1 0 0 0,-13-18 0 0,13 13 0 0,-18-13 0 0,0 18 0 0,19 0 0 0,-15 0 0 0,15 0 0 0,-1-18 0 0,-13 13 0 0,13-14 0 0,-18 19 0 0,0 0 0 0,0 0 0 1</inkml:trace>
    </iact:actionData>
  </iact:action>
  <iact:action type="add" startTime="44869">
    <iact:property name="dataType"/>
    <iact:actionData xml:id="d2">
      <inkml:trace xmlns:inkml="http://www.w3.org/2003/InkML" xml:id="stk2" contextRef="#ctx0" brushRef="#br0">13655 14277 24575 0,'0'23'0'28,"0"-4"0"0,18-19 0 1,-13 18 0-1,13-13 0 1,-18 13 0-1,0-18 0 0,0-18 0 1,19 13 0-1,-15-13 0 1,15-1 0-1,-1 15 0 1,-13-33 0-1,32 14 0 0,-14-19 0 1,37 1 0-1,-14-1 0 1,32 1 0-1,-13-19 0 0,18 14 0 1,0-14 0-1,0 0 0 1,0 14 0-1,-19 4 0 1,15-13 0-1,-15 27 0 0,1-13 0 1,-5 4 0-1,-19 32 0 1,1-32 0-1,-19 33 0 0,-5-15 0 1,1 19 0-1,-15 0 0 1,15 0 0-1,-19 0 0 1</inkml:trace>
    </iact:actionData>
  </iact:action>
  <iact:action type="add" startTime="47423">
    <iact:property name="dataType"/>
    <iact:actionData xml:id="d3">
      <inkml:trace xmlns:inkml="http://www.w3.org/2003/InkML" xml:id="stk3" contextRef="#ctx0" brushRef="#br0">17929 15896 24575 0,'23'23'0'17,"-4"14"0"1,-1-33 0-1,-13 15 0 1,32-1 0 0,-33-13 0-1,15 13 0 1,-1 1 0-1,-13-15 0 1,13 15 0 0,1-19 0-1,-15 0 0 1,15 0 0-1,-1 0 0 1,-13 0 0 0,32-37 0-1,-14 9 0 1,37-50 0-1,4 13-738 1,-24 16 1 0,3-3 737-1,17 0 0 1,0-2 0-1,-14-8 0 1,1-1 0 0,21 1 0-1,2 0 0 1,-16-2 0-1,-2 3 0 1,1 17 0 0,0 1-340-1,-1-16 0 1,-2 2 340-1,33-12 0 1,0-14 0 0,-19 23 0-1,-4 19 0 1,-18-1 0-1,-19 19 0 1,-5 5 1422 0,0 18-1422-1,-13-19 183 1,14 15 0-1,-19-15 0 1,0 19 1 0</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12312">
    <iact:property name="dataType"/>
    <iact:actionData xml:id="d0">
      <inkml:trace xmlns:inkml="http://www.w3.org/2003/InkML" xml:id="stk0" contextRef="#ctx0" brushRef="#br0">21457 3071 24575 0,'65'0'0'19,"13"0"0"1,5 0-1095 0,-23 0 0 0,5 0 1095 0,7 0 0 0,3 0 0 0,16 0 0 0,3 0-1041 0,-1 0 0 0,3 0 1041 0,15 0 0 0,4 0 0 0,0 0 0 0,0 0 0 0,0 0 0 0,1 0 0 0,-34 0 0 0,1 0 0 0,-4 0 0 0,19 0 0 0,-2 0 0 0,17 0 0 0,-5 0 36 0,-39 0 0 0,-4 0-36 0,14 0 0 0,-1 0 0 0,-15 0 0 0,-2 0-167 0,50 0 167 0,-50 0 0 0,-2 0 0 0,24 0 937 0,-19 0-937 0,-4 0 2153 0,0 0-2153 0,-32 0 1067 0,27 0-1067 0,-50 0 210 0,32 0-210 0,-32 0 0 0,13 0 0 0,0 0 0 0,-13 0 0 0,13 0 0 0</inkml:trace>
    </iact:actionData>
  </iact:action>
  <iact:action type="add" startTime="14261">
    <iact:property name="dataType"/>
    <iact:actionData xml:id="d1">
      <inkml:trace xmlns:inkml="http://www.w3.org/2003/InkML" xml:id="stk1" contextRef="#ctx0" brushRef="#br0">26728 3154 24575 0,'102'0'0'19,"-15"0"0"0,-10 0 0 1,3 0-2274-1,35 0 2274 1,-26 0 0-1,2 0 0 1,-16 0 0-1,-2 0 0 0,-9 0 0 1,1 0-8-1,5 0 0 1,-2 0 8-1,38 0 0 1,-18 0 0-1,9 0 547 0,-51 0-547 1,-5 0 0-1,-22 0 0 1,-19 0 0-1,0 0 0 1</inkml:trace>
    </iact:actionData>
  </iact:action>
  <iact:action type="add" startTime="16103">
    <iact:property name="dataType"/>
    <iact:actionData xml:id="d2">
      <inkml:trace xmlns:inkml="http://www.w3.org/2003/InkML" xml:id="stk2" contextRef="#ctx0" brushRef="#br0">2573 4275 24575 0,'60'0'0'9,"5"0"0"0,18 0 0 0,18 0-2314 0,5 0 2314 0,-27 0 0 0,4 0-762 1,1 0 0-1,2 0 762 0,16 0 0 0,4 0-493 0,-26 0 0 0,3 0 1 1,-2 0 492-1,27 0 0 0,1 0 0 0,-25 0 0 0,4 0 0 0,3 0 0 1,21 0 0-1,6 0 0 0,-7 0-891 0,-30 0 0 0,-5 0 0 0,7 0 891 1,9 0 0-1,9 0 0 0,0 0 0 0,-8 0 0 0,-4 0 0 0,-6 0 0 1,3 0 0-1,17 0 0 0,3 0 0 0,-1 0 0 0,1 0 0 0,-1 0 0 1,-7 0 0-1,2 0 0 0,-2 0-136 0,-13 0 0 0,2 0 1 0,-10 0 135 1,-16 0 0-1,-2 0 393 0,32 0 0 0,-2 0-393 0,17 0 0 0,-4 0 2006 1,-38 0-2006-1,-4 0 3184 0,-37 0-3184 0,-4 0 0 0,-19 0 0 0,0 0 0 1</inkml:trace>
    </iact:actionData>
  </iact:action>
  <iact:action type="add" startTime="33890">
    <iact:property name="dataType"/>
    <iact:actionData xml:id="d3">
      <inkml:trace xmlns:inkml="http://www.w3.org/2003/InkML" xml:id="stk3" contextRef="#ctx0" brushRef="#br0">20710 8342 24575 0,'23'0'0'14,"14"0"0"1,-14 0 0 0,37 0 0 0,5 0 0 0,-7 0 0 0,4 0-783 0,30 0 783 0,-15 0 0 0,3 0-579 0,-17 0 1 0,3 0 578 0,24 0 0 0,4 0-1076 0,-1 0 1 0,3 0 1075 0,16 0 0 0,2 0 0 0,-8 0 0-1,0 0 0 1,-25 0 0 0,1 0 0 0,0 0 0 0,33 0 0 0,0 0-759 0,-32 0 1 0,1 0 0 0,-2 0 758 0,35 0 0 0,-3 0 0 0,-8 0 0 0,-5 0-392 0,-16 1 1 0,-4-2 391 0,1-8 0 0,-2 0 73 0,-6 6 0-1,-1 1-73 1,1-7 0 0,0 0 0 0,-1 8 0 0,-3 2 1664 0,36-1-1664 0,-5 0 0 0,-18-19 2441 0,-18 15-2441 0,-5-15 1585 0,-37 19-1585 0,14 0 1172 0,-33 0-1172 0,15 0 141 0,-1 0-141 0,-13 0 0 0,13 0 0 0,-18 0 0 0</inkml:trace>
    </iact:actionData>
  </iact:action>
  <iact:action type="add" startTime="36476">
    <iact:property name="dataType"/>
    <iact:actionData xml:id="d4">
      <inkml:trace xmlns:inkml="http://www.w3.org/2003/InkML" xml:id="stk4" contextRef="#ctx0" brushRef="#br0">28762 8218 24575 0,'23'0'0'10,"51"0"0"0,-24 0 0 0,8 0 0 0,4 0-935 1,44 0 935-1,-45 0 0 0,3 0-530 0,7 0 0 1,1 0 530-1,1 0 0 0,1 0 0 0,9 0 0 1,0 0 0-1,-1 0 0 0,2 0-621 0,17 0 1 1,1 0 620-1,-14 0 0 0,-1 0 0 0,15 0 0 1,-1 0 0-1,-8 0 0 0,-1 0 0 0,4 0 0 0,-3 0 0 1,-25 0 0-1,-2 0-245 0,12 0 1 0,-4 0 244 1,13 0 0-1,-25 0 0 0,1 0 0 0,43 0 397 1,-23 0-397-1,-5 0 942 0,-50 0-942 0,27 0 1806 1,-50 0-1806-1,32 0 580 0,-51 0-580 0,9 0 0 1,-36 0 0-1,-56-19 0 0,60 15 0 0,-37-15 0 1</inkml:trace>
    </iact:actionData>
  </iact:action>
  <iact:action type="add" startTime="38526">
    <iact:property name="dataType"/>
    <iact:actionData xml:id="d5">
      <inkml:trace xmlns:inkml="http://www.w3.org/2003/InkML" xml:id="stk5" contextRef="#ctx0" brushRef="#br0">8550 9131 24575 0,'41'0'0'10,"38"0"0"0,8 0-2366 0,-20 0 0 0,9 0 2366 0,1 0 0 0,6 0 0 0,-3 0 0 0,13 0 0 0,3 0 0 0,4 0 0 0,9 0 0 0,-4 0-960 0,-20 0 0 0,-3 0 0 0,4 0 960 0,22 0 0 0,4 0 0 0,0 0 0 0,-6 0 0 0,-1 0 0 0,2 0 0 0,-16 0 0 0,1 0 0 0,1 0 0 0,-4 0 0 0,12 0 0 0,-2 0 0 0,0 0 0 0,10 0 0 0,2 0 0 0,-3 0 0 0,-10 0 0 0,-2 0 0 0,0 0-247 0,2 0 1 0,0 0 0 0,-3 0 246 0,-8 0 0 0,-2 0 0 0,-3 0-503 0,14 0 0 0,-3 0 503 0,6 0 0 0,-5 0 0 0,22 0 499 0,-35 0 1 0,-1 0-500 0,26 0 2940 0,-4 0-2940 0,-38 0 2886 0,-4 0-2886 0,-18 0 1623 0,-1 0-1623 0,-18 0 909 0,-4 0-909 0,-19 0 0 0,0 0 0 0,0 0 0 0</inkml:trace>
    </iact:actionData>
  </iact:action>
  <iact:action type="add" startTime="40777">
    <iact:property name="dataType"/>
    <iact:actionData xml:id="d6">
      <inkml:trace xmlns:inkml="http://www.w3.org/2003/InkML" xml:id="stk6" contextRef="#ctx0" brushRef="#br0">18054 9629 24575 0,'41'0'0'14,"19"0"0"0,23 0 0 0,5 0 0 1,-12 0 0-1,5 0-1213 0,-15 0 1 1,2 0 1212-1,31 0 0 0,4 0 0 0,-9 0 0 1,1 0-720-1,-16 0 1 0,4 0-1 1,0 0 720-1,1 0 0 0,0 0 0 0,2 0 0 1,3 0 0-1,1 0 0 0,3 0-1042 1,13 0 0-1,3 0 0 0,-2 0 1042 0,-12 0 0 1,-3 0 0-1,3 0 0 0,13 0 0 1,3 0 0-1,-3 0 0 0,-9 0 0 1,-3 0 0-1,0 0-734 0,-5 0 0 0,-1 0 0 1,1 0 734-1,4 0 0 0,1 0 0 1,-1 0-77-1,-8 0 1 0,-2 0 0 0,-4 0 76 1,15 0 0-1,2 0 0 0,-2 1 0 1,6 0 0-1,-14-3 0 0,27-17 252 0,-35 18 1 1,10 3-1-1,-11-7-252 0,32-32 1041 1,-40 33 0-1,1 3-1041 0,-9-8 0 1,-2 0 0-1,2 8 0 0,-1 2 2635 0,44-1-2635 1,-5 0 0-1,-18-19 0 0,-18 15 1952 1,13-15-1952-1,-13 19 1638 0,-1 0-1638 0,-4 0 934 1,-18 0-934-1,-1 0 143 0,-18 0-143 1,14 0 0-1,-32 0 0 0,32 0 0 0,-33 0 0 1,15 0 0-1,-1 0 0 0,-13 0 0 1,13 0 0-1,1 0 0 0,-15 0 0 1,15 0 0-1,-1 0 0 0,-13 0 0 0,32 0 0 1,-14 0 0-1,0 0 0 0,14 0 0 1,-14 0 0-1,18 0 0 0,-18 0 0 0,14 0 0 1,-14 0 0-1,19 0 0 0,-1 0 0 1,-18 0 0-1,14 0 0 0,-14 0 0 0,0 0 0 1,14 0 0-1,-32 0 0 0,13 0 0 1,1 0 0-1,-33 0 0 0,9 0 0 1</inkml:trace>
    </iact:actionData>
  </iact:action>
  <iact:action type="add" startTime="72849">
    <iact:property name="dataType"/>
    <iact:actionData xml:id="d7">
      <inkml:trace xmlns:inkml="http://www.w3.org/2003/InkML" xml:id="stk7" contextRef="#ctx0" brushRef="#br0">10085 15232 24575 0,'60'0'0'10,"23"0"0"0,23 0-2895 0,-21 0 0 0,10 0 2895 0,-10 0 0 0,5 0 0 1,3 0-1051-1,5 0 0 0,2 0 0 0,6 0 1051 0,-4 0 0 0,5 0 0 1,2 0 0-1,-3 0-461 0,-10 0 1 0,-2 0-1 0,1 0 1 0,3 0 460 0,18 0 0 1,5 0 0-1,-1 0 0 0,-7 0 0 0,-1 0 0 0,-7 0 0 0,10 0 0 1,-23 0 0-1,10 0 0 0,4 0 0 0,0 0 0 0,-6 0 0 0,-11 0 0 0,12 0 0 1,-12 0 0-1,12 0 0 0,5 0 0 0,14 0 0 0,5 0 0 0,-4 0 0 1,-12 0 0-1,6 0 0 0,-11 0 0 0,4 0 0 0,-11 0 0 0,2 0 0 0,1 0 0 1,-4 0-476-1,19 0 1 0,-3 0-1 0,-7 0 476 0,15-1 0 0,-5 2 170 1,-34 4 0-1,-1 2 0 0,-5-1-170 0,2-4 0 0,-2 1 1002 0,18 6 1 0,-2 0-1003 1,-24-8 0-1,-5-2 4029 0,40 1-4029 0,-24 0 2556 0,-32 0-2556 0,-4 0 1948 1,-5 0-1948-1,-33 0 1164 0,15 0-1164 0,-19 0 0 0,0 0 0 0,0 0 0 1</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7458">
    <iact:property name="dataType"/>
    <iact:actionData xml:id="d0">
      <inkml:trace xmlns:inkml="http://www.w3.org/2003/InkML" xml:id="stk0" contextRef="#ctx0" brushRef="#br0">1079 2573 24575 0,'-23'-18'0'28,"41"13"0"0,-8-32 0 0,45 14 0 1,-13 0 0-1,22-14 0 0,19-4 0 1,-37 13 0-1,28-27 0 0,-28 32 0 1,19-19 0-1,-5 1 0 0,-37 18 0 1,14 4 0-1,-33 19 0 0,15-18 0 1,-19 32 0-1,0-28 0 0,0 32 0 1,0 1 0-1,0-15 0 0,0 15 0 1</inkml:trace>
    </iact:actionData>
  </iact:action>
  <iact:action type="add" startTime="24422">
    <iact:property name="dataType"/>
    <iact:actionData xml:id="d1">
      <inkml:trace xmlns:inkml="http://www.w3.org/2003/InkML" xml:id="stk1" contextRef="#ctx0" brushRef="#br0">872 4026 24575 0,'41'0'0'17,"1"-19"0"0,18-4 0 0,-14 0 0 0,32-14 0 0,-13 14 0 0,18-18 0 0,18-1 0 0,-32 1 0 1,10-1 0-1,-19 1 0 0,-14 18 0 0,32-14 0 0,-32 32 0 0,33-32 0 0,-33 14 0 0,-5 0 0 1,-4 5 0-1,-32 18 0 0,32-19 0 0,-14 15 0 0,0-15 0 0,-5 1 0 0,1 13 0 0,-15-13 0 0,15 18 0 1,-19 0 0-1,0 0 0 0,0 18 0 0,0-13 0 0,0 32 0 0,-19-33 0 0,15 15 0 0,-15-19 0 1</inkml:trace>
    </iact:actionData>
  </iact:action>
  <iact:action type="add" startTime="56587">
    <iact:property name="dataType"/>
    <iact:actionData xml:id="d2">
      <inkml:trace xmlns:inkml="http://www.w3.org/2003/InkML" xml:id="stk2" contextRef="#ctx0" brushRef="#br0">3113 10583 24575 0,'60'0'0'17,"4"0"0"1,-7 0 0 0,6 0-2256 0,8 0 0 0,6 0 2256 0,0 0 0 0,8 0 0 0,-3 0 0 0,18 0 0 0,3 0-805-1,-2 0 1 1,8 0 0 0,-5 0 804 0,-23 0 0 0,-3 0 0 0,2 0 0 0,16 0 0 0,2 0 0 0,-1 0-57 0,-5 0 1-1,-1 0 0 1,-7 0 56 0,6 0 0 0,-4 0-431 0,13 0 1 0,-5 0 430 0,17 0 568 0,-39 0 0 0,-1 0-568 0,35 0 2778-1,-23 0-2778 1,-41 0 2017 0,-6 0-2017 0,-31 0 1269 0,32 0-1269 0,-32 0 755 0,13 0-755 0,0 0 0 0,-13 0 0 0,13 0 0-1,1 0 0 1,-14 0 0 0,13 0 0 0,0 0 0 0,-13 0 0 0,13 0 0 0,1 0 0 0,-33 0 0 0,9 0 0 0</inkml:trace>
    </iact:actionData>
  </iact:action>
  <iact:action type="add" startTime="71084">
    <iact:property name="dataType"/>
    <iact:actionData xml:id="d3">
      <inkml:trace xmlns:inkml="http://www.w3.org/2003/InkML" xml:id="stk3" contextRef="#ctx0" brushRef="#br0">3320 12368 24575 0,'23'0'0'27,"14"0"0"0,-14 0 0 0,19 0 0 0,18 0 0 1,-14 0 0-1,32 0 0 0,-32 0 0 0,33 0 0 0,-15 0 0 1,19 0 0-1,-18 0 0 0,13 0 0 0,-13 0 0 0,18 0 0 1,0 0 0-1,0 0 0 0,-19 0 0 0,-4 0 0 0,-18 0 0 1,-1 0 0-1,19 0 0 0,-32 0 0 0,27 0 0 0,-50 0 0 1,13 0 0-1,1 0 0 0,-15 0 0 0,15 0 0 0,-19 0 0 1</inkml:trace>
    </iact:actionData>
  </iact:action>
  <iact:action type="add" startTime="74051">
    <iact:property name="dataType"/>
    <iact:actionData xml:id="d4">
      <inkml:trace xmlns:inkml="http://www.w3.org/2003/InkML" xml:id="stk4" contextRef="#ctx0" brushRef="#br0">7014 12409 24575 0,'23'0'0'18,"14"0"0"1,-14 0 0 0,55 0 0-1,-8 0 0 1,13 0 0 0,13 0 0-1,-45 0 0 1,16 0 0 0,0 0 0-1,-12 0 0 1,11 0 0 0,2 0 0-1,1 0-389 1,8 0 0 0,3 0 389-1,17 0 0 1,-18 0 0 0,-1 0 0-1,9 0-139 1,15 0 139 0,-19 0 0-1,0 0 0 1,0 0 0 0,-19 0 0-1,-4 0 0 1,-18 0 0 0,-1 0 772-1,-18 0-772 1,14 0 145 0,-32 0-145-1,13 0 0 1,1 0 0 0,-15 0 0-1,15 0 0 1,-19 0 0 0</inkml:trace>
    </iact:actionData>
  </iact:action>
  <iact:action type="add" startTime="121915">
    <iact:property name="dataType"/>
    <iact:actionData xml:id="d5">
      <inkml:trace xmlns:inkml="http://www.w3.org/2003/InkML" xml:id="stk5" contextRef="#ctx0" brushRef="#br0">25151 9712 23109 0,'-23'0'0'7,"-14"0"719"0,32 0-719 1,-50 0 246-1,46 0-246 0,-46 0 124 1,31 0-124-1,-17 0 377 0,-1 0-377 1,1 0 0-1,-1 0 0 1,1 0 0-1,-1 0 0 0,1 0 0 1,-1 0 0-1,1 0 0 0,-1 0 0 1,-18 0 0-1,-4 0 0 0,-1 0 0 1,-13 0 0-1,13 0 0 1,-18 0 0-1,19 0 0 0,-15 0 0 1,15 0 0-1,-1 0 0 0,-13 0 0 1,32 18 0-1,-33-13 0 0,33 32 0 1,-32-14 0-1,13 0 0 1,19 14 0-1,-46 4 0 0,60-13 0 1,-15 11 0-1,-3-4 0 0,4-26 0 1,-2 24 0-1,-1 8 0 0,-20 5 0 1,-14 18-248-1,32-25 1 1,5 1 247-1,-5 24 0 0,3-23 0 1,-1 1 0-1,-15 41 0 0,-1-18 0 1,25-16 0-1,2-1 0 0,-8 2 0 1,-14 47 0-1,0-32 0 1,32-1 0-1,-27 15 0 0,32-33 0 1,-19 32 0-1,19-32 0 0,-14 14 495 1,33-18-495-1,-15-1 0 0,19 1 0 1,0-19 0-1,0 32 0 1,0-45 0-1,0 45 0 0,0-32 0 1,0 0 0-1,0 32 0 0,0-45 0 1,0 63 0-1,0-45 0 0,37 32 0 1,-9 0 0-1,50 4 0 1,-13 19-613-1,-17-40 0 0,5-3 613 1,8 3 0-1,3-3 0 0,-1-7 0 1,3-1 0-1,14 9 0 0,1-4 0 1,-7-13 0-1,0-1 0 1,8 7 0-1,2-1 0 0,-2-5 0 1,2-6-871-1,8-6 1 0,0-1 870 1,-6 9 0-1,-1-3 0 0,7-14 0 1,0-1 0-1,-8 7 0 1,-2 0 0-1,1-8 0 0,0-2 0 1,0 1 0-1,0 0 0 0,10 1 0 1,-1-2 0-1,-7-7 0 1,0-2 0-1,16-1 0 0,1-2 0 1,-6-5 0-1,-3-5 0 0,2-6 0 1,0-2-963-1,6 0 1 0,0-3 962 1,-5-5 0-1,-2-5 0 1,0-6 0-1,1-1 0 0,-3 8 0 1,0-2 0-1,2-13 0 0,-3-4 0 1,-14 10 0-1,-2-2 0 0,6-8 0 1,-1 0 0-1,-7 9 0 1,-3 0-550-1,-5-8 0 0,-1 2 550 1,-1 14 0-1,-1 2 0 0,0-8 0 1,-4 1 549-1,11-15-549 0,-10 16 0 1,-3 1 0-1,-5-2 0 1,-13 3 0-1,2-3 0 0,39-33 0 1,-47 14 0-1,5 20 0 0,0 1 0 1,-14-17 0-1,0-36 0 0,14-5 0 1,-33 0 0-1,6 46 0 1,-1 0 0-1,-9-46 0 0,-19 0 0 1,10 44 0-1,-5 4 0 0,-27-11 0 1,10 10 0-1,2 2 0 0,1 7 1495 1,-46-29-1495-1,47 19 2041 1,-33 14-2041-1,18-14 1410 0,1 19-1410 1,-19 18 497-1,-5-14-497 0,-18 32 0 1,0-13 0-1,-18-1-792 0,-5 15 792 1,45-6 0-1,-3 1 0 1,-7 8 0-1,-1 2-580 0,-1-1 1 1,-1 0 579-1,-8-1 0 0,-2 2-763 1,-9 6 0-1,1 5 763 0,7 7 0 1,-1 3 0-1,-6 0 0 1,0 2 0-1,6 6 0 0,6 0 0 1,24-8 0-1,1-2-163 0,-14 0 1 1,5 1 162-1,-6 21 0 0,-31-1 0 1,18 1 0-1,0-19 671 1,18 14-671-1,5-33 1085 0,19 33-1085 1,-1-14 1655-1,-18 19-1655 0,33-19 391 1,-29 14-391-1,15-14 0 0,-5 18 0 1,-14-18 0-1,18 14 0 1,1-14 0-1,-1 0 0 0,1 14 0 1,18-32 0-1,4 13 0 0,19-18 0 1,0 0 0-1,0 0 0 1</inkml:trace>
    </iact:actionData>
  </iact:action>
  <iact:action type="add" startTime="147382">
    <iact:property name="dataType"/>
    <iact:actionData xml:id="d6">
      <inkml:trace xmlns:inkml="http://www.w3.org/2003/InkML" xml:id="stk6" contextRef="#ctx0" brushRef="#br0">26645 15854 24575 0,'42'0'0'13,"-1"0"0"1,19 0 0-1,-14 0 0 1,14 0 0-1,0 0 0 1,5 0 0 0,18 0 0-1,0 0 0 1,0 0 0-1,0 0 0 1,-19 0 0 0,15 0 0-1,-15 0 0 1,1 0 0-1,-5 0 0 1,0 0 0 0,-14 0 0-1,14 0 0 1,0 0 0-1,-14 0 0 1,32 0 0-1,-32 0 0 1,14 0 0 0,-18 0 0-1,18 0 0 1,-14 0 0-1,14 0 0 1,-19 0 0 0,1 0 0-1,-1 0 0 1,1 0 0-1,-1 0 0 1,1 0 0 0,-1 0 0-1,1 0 0 1,-1 0 0-1,1 0 0 1,-1 0 0-1,1 0 0 1,18 0 0 0,-14 0 0-1,14 0 0 1,-19 0 0-1,19 0 0 1,-14-18 0 0,51 13 0-1,-9-13-430 1,-27 16 0-1,2 4 430 1,-1-2 0 0,1 0 0-1,8 0 0 1,1 0 0-1,-7 0 0 1,-1 0 0-1,-2 0 0 1,0 0 0 0,-1 0 0-1,-2 0 0 1,47 0 0-1,-43 0 0 1,-1 0 0 0,44 0-131-1,-45 0 1 1,-2 0 130-1,10 0 0 1,9 0 0 0,-18 0 0-1,-14 0 0 1,-4 0 849-1,-5 0-849 1,-33 0 272-1,33 0-272 1,-32 0 0 0,32 0 0-1,-33 0 0 1,15 0 0-1,-1 0 0 1,-13 0 0 0,13 0 0-1,1 0 0 1,-14 0 0-1,13 0 0 1,0 0 0 0,-13 0 0-1,13 0 0 1,1 0 0-1,-14 0 0 1,13 0 0 0</inkml:trace>
    </iact:actionData>
  </iact:action>
  <iact:action type="add" startTime="160256">
    <iact:property name="dataType"/>
    <iact:actionData xml:id="d7">
      <inkml:trace xmlns:inkml="http://www.w3.org/2003/InkML" xml:id="stk7" contextRef="#ctx0" brushRef="#br0">10791 18012 24575 0,'41'0'0'15,"-18"0"0"0,51 0 0 1,-42 0 0-1,65 0 0 1,-32 0 0-1,36 0 0 1,5 0 0-1,-18 0 0 1,27 0 0-1,-46 0 0 1,33 0 0-1,-1 0 0 1,-31 0 0-1,8 0 0 1,-18 0 0-1,4 0 0 0,1 0 0 1,-5 0 0-1,-19 0 0 1,1 0 0-1,18-18 0 1,-14 13 0-1,14-13 0 1,-19 18 0-1,1 0 0 1,-1 0 0-1,-17 0 0 1,12 0 0-1,-31 0 0 1,32 0 0-1,-32 0 0 0,31 0 0 1,-31 0 0-1,14 0 0 1,-1 0 0-1,-13 0 0 1,13 0 0-1,0 0 0 1,-13 0 0-1,14 0 0 1,-1 0 0-1,-13 0 0 1,13 0 0-1,0 0 0 1,-13 0 0-1,14 0 0 0,-1 0 0 1,-13 0 0-1,13 0 0 1,0 0 0-1,-13 0 0 1,14 0 0-1,-1 0 0 1,-13 0 0-1,13 0 0 1,0 0 0-1,-13 0 0 1,14 0 0-1,-1 0 0 1,-13 0 0-1,13 0 0 1</inkml:trace>
    </iact:actionData>
  </iact:action>
  <iact:action type="add" startTime="169536">
    <iact:property name="dataType"/>
    <iact:actionData xml:id="d8">
      <inkml:trace xmlns:inkml="http://www.w3.org/2003/InkML" xml:id="stk8" contextRef="#ctx0" brushRef="#br0">2656 6184 24575 0,'42'0'0'9,"18"0"0"0,4 0 0 0,19 0 0 1,19 0-1315-1,4 0 1315 0,-37 0 0 1,5 0 0-1,9 0 0 0,0 0 0 1,-17 0 0-1,1 0 0 0,24 0 0 1,-6 0 0-1,-12 0 0 0,23 0 0 1,-2 0 0-1,-30 0 0 0,37 0 0 1,6 0 0-1,-11 0 0 0,-7 0 0 1,2 0 0-1,-25 0 0 0,-3 0 0 0,9 0 0 1,-1 0 0-1,-9 0 0 0,1 0 0 1,17 0 0-1,1 0-737 0,-6 0 1 1,2 0 736-1,32 0 0 0,4 0-1074 1,-17 0 0-1,2 0 1074 0,-18 0 0 1,3 0 0-1,-2 0 0 0,24 0 0 1,2 0-917-1,-16 0 0 0,5 0 0 1,-2 0 917-1,-7 0 0 0,-2 0 0 1,2 0 0-1,3 0 0 0,0 0 0 0,2 0 0 1,2 0 0-1,1 0 0 0,-3 0-652 1,26 0 0-1,-1 0 652 0,-28 0 0 1,2 0 0-1,-3 0 0 0,20 0 0 1,-4 0 60-1,-10 0 1 0,-4 0-61 1,-7 0 0-1,-4 0 525 0,-14 0 0 1,-1 0-525-1,7 1 0 0,1-2 0 1,-9-8 0-1,-2 0 0 0,45 4 2631 1,-4-14-2631-1,-38 19 2605 0,15 0-2605 0,-33 0 1607 1,14 0-1607-1,-19 0 854 0,1 0-854 1,-1-18 123-1,1 13-123 0,-1-13 0 1,-18 18 0-1,-4 0 0 0,-1 0 0 1,-13 0 0-1,13 0 0 0,1 0 0 1,-15 0 0-1,15 0 0 0,-1 0 0 1,-13 0 0-1,13 0 0 0,1 0 0 1,4 0 0-1,0 0 0 0,14 0 0 1,4 0 0-1,5 0 0 0,14 0 0 0,-18 0 0 1,-19 0 0-1,14 0 0 0,-14 0 0 1,0 0 0-1,-5 0 0 0,1 0 0 1,-15 0 0-1,15 0 0 0,-1 0 0 1,-13 0 0-1,13 0 0 0,1 0 0 1,-15-18 0-1,15 13 0 0,-1-32 0 1,-13 32 0-1,13-31 0 0,1-6 0 1,-15-4 0-1,33-14 0 0,-32 18 0 1,13-17 0-1,-18-6 0 0,0 0 0 0,0-13 0 1,0 13 0-1,0 1 0 0,0-15 0 1,0 15 0-1,0-1 0 0,0 5 0 1,0 0 0-1,0-4 0 0,-18-1 0 1,13 5 0-1,-32 19 0 0,33-1 0 1,-15 1 0-1,19-1 0 0,-18 1 0 1,13 18 0-1,-13-14 0 0,-1 32 0 1,15-13 0-1,-15-1 0 0,1 15 0 1,13-15 0-1,-32 19 0 0,33 0 0 0,-33 0 0 1,32 0 0-1,-32 0 0 0,33 0 0 1,-33 0 0-1,14 0 0 0,-19 0 0 1,-18 0 0-1,-23 0 0 0,-4 0 0 1,28 0 0-1,-2 0-704 0,0 0 1 1,-3 0 703-1,-17 0 0 0,-4 0 0 1,1 0 0-1,-2 0-1076 0,-24 0 0 1,-2 0 1076-1,7 0 0 0,-2 0-831 1,20 0 0-1,-4 0 0 0,2 0 831 0,-29 0 0 1,1 0 0-1,24 0 0 0,-2-1 0 1,1 2 0-1,9 5 0 0,1 1 0 1,0-1 0-1,-6-5 0 0,-1-1 0 1,0 3 0-1,-5 8 0 0,0 3 0 1,2-2 0-1,8-3 0 0,2-2 0 1,0 0 0-1,0 0 0 0,1 1 0 1,1 0-793-1,-32 12 0 0,2-3 793 1,6-15 0-1,4 1 0 0,16 15 0 0,2 1 42 1,-8-17 1-1,4 0-43 0,22 17 0 1,3-1 0-1,-8-14 0 0,-1-3 0 1,1 8 0-1,-1 0 0 0,-2-9 0 1,0 0 822-1,9 9 0 0,1 1-822 1,3-8 0-1,2 0 0 0,-42 17 927 1,39-18 1-1,-1-2-928 0,-47 1 0 1,29 0 0-1,5 0 0 0,2 0 889 1,7 0 1-1,0 0-890 0,-2 0 0 0,10 0 0 1,-2 0 0-1,-26 0 0 0,-15 0 0 1,19 0 0-1,0 0 1214 0,19 0-1214 1,-15 0 0-1,33 0 0 0,-14 0 783 1,19 0-783-1,-1 18 278 0,1-13-278 1,-1 13 0-1,-18 1 0 0,14-15 0 1,-14 15 0-1,19-1 0 0,-1-13 0 1,19 13 0-1,-14-18 0 0,14 19 0 1,-18-15 0-1,18 15 0 0,-14-1 0 0,32-13 0 1,-32 13 0-1,33-18 0 0,-15 0 0 1,1 19 0-1,13-15 0 0,-13 15 0 1,-1-19 0-1,15 0 0 0,-15 0 0 1,1 0 0-1,13 0 0 0,-13 0 0 1,-1 0 0-1,15 0 0 0,-15 18 0 1,19 5 0-1,0 19 0 0,0-1 0 1,0 1 0-1,0 18 0 0,0-14 0 1,0-5 0-1,0 15 0 0,-18-29 0 0,13 15 0 1,-13-5 0-1,18-14 0 0,0 0 0 1,0 14 0-1,0-32 0 0,0 13 0 1,0 0 0-1,0-13 0 0,0 13 0 1,0 1 0-1,0-14 0 0,0 13 0 1,0 0 0-1,0-13 0 0,0 13 0 1,0 1 0-1,0-14 0 0,0 13 0 1,0 0 0-1,0-13 0 0,0 13 0 1</inkml:trace>
    </iact:actionData>
  </iact:action>
  <iact:action type="add" startTime="173742">
    <iact:property name="dataType"/>
    <iact:actionData xml:id="d9">
      <inkml:trace xmlns:inkml="http://www.w3.org/2003/InkML" xml:id="stk9" contextRef="#ctx0" brushRef="#br0">17929 4939 24575 0,'0'64'0'7,"0"-4"0"1,0 0 0-1,0 5 0 1,0-1 0 0,0 15 0-1,0-15 0 1,0-17 0-1,0 26 0 1,0-45 0 0,0 13 0-1,0-4 0 1,0-14 0 0,0 1 0-1,0 12 0 1,0-13 0-1,0 1 0 1,0 12 0 0,0-13 0-1,0 19 0 1,0-1 0 0,0-17 0-1,0 12 0 1,0-13 0-1,0 1 0 1,0 12 0 0,0-31 0-1,0 32 0 1,0-32 0 0,0 13 0-1,0 0 0 1,0-13 0-1,0 13 0 1,0 1 0 0,0-14 0-1,0 13 0 1,0-18 0 0,19 0 0-1,-15 0 0 1,15 0 0-1,-1 0 0 1,-13 18 0 0,50-13 0-1,-27 13 0 1,50-18 0 0,5 0 0-1,-13 19 0 1,-5-18 0-1,3 3-782 1,43 32 782 0,-38-33 0-1,2-1 0 1,-12 17 0 0,-2-1 0-1,-1-15 0 1,0-1 0-1,46 16 0 1,-44-8 0 0,1-2 0-1,43-3 0 1,-46 5 0 0,-1-1 0-1,29-9-142 1,14 0 142-1,-19 0 0 1,0 0 0 0,0 0 0-1,0 0 0 1,-19 0 0 0,15 0 0-1,4 0 0 1,4 0 0-1,-28 0 0 1,2 0 0 0,45 0 0-1,-43 0 0 1,-1 0-541-1,25 0 541 1,-10 0 0 0,-2 0 0-1,4 0 0 1,-3 0 0 0,5 0 0-1,-17 0 0 1,-4 0 0-1,32 0 0 1,-17 0 0 0,3 0 0-1,-13 0 0 1,-1 0 0 0,51 0 0-1,-21 0 0 1,1 0-333-1,20 0 333 1,-33 0 0 0,2 0 0-1,-2 0 0 1,-2 0 0 0,-16 0 0-1,1 0 0 1,15 1 0-1,1-2 0 1,-8-8 0 0,2-1-701-1,16 8 0 1,2-1 701 0,-7-6 0-1,-1 0 0 1,7 9 0-1,0 0 0 1,-7-9 0 0,-4 0 0-1,-7 6 0 1,0 1 0 0,16-8 0-1,0 1 0 1,-23 9 0-1,-1 0 0 1,26 2 0 0,-4-4-408-1,23-16 408 1,-51 16 0 0,0-1 0-1,41-15 0 1,5 18 0-1,0 0 0 1,-46 0 0 0,0 0 0-1,46 0 0 1,1 0 0 0,-47 0 0-1,-1 0 0 1,29 0 0-1,-29 0 0 1,2 0 0 0,1 0 0-1,0 0 0 1,49 0 0 0,-51 0 0-1,0 0 0 1,41 0 0-1,-13 0 0 1,-28 0 0 0,0 0 0-1,28 0 479 1,-5 0-479 0,-5 0 1011-1,-32-18-1011 1,14 13 1634-1,-18-14-1634 1,-19 19 484 0,14 0-484-1,-33 0 0 1,15 0 0-1,-1 0 0 1,-13 0 0 0,13 0 0-1,1 0 0 1,-15 0 0 0,15 0 0-1,-1 0 0 1,5 0 0-1,19 0 0 1,-1 0 0 0,1 0 0-1,18 0 0 1,-14 0 0 0,14 0 0-1,0 0 0 1,-14 0 0-1,-5 0 0 1,-4 0 0 0,-14 0 0-1,19 0 0 1,-1 0 0 0,1 0 0-1,-19 0 0 1,14 0 0-1,-14 0 0 1,18 0 0 0,1 0 0-1,-19 0 0 1,14 0 0 0,-33 0 0-1,15 0 0 1,-1 0 0-1,-13 0 0 1,13 0 0 0,1-18 0-1,-15 13 0 1,15-13 0 0,-19 0 0-1,18 13 0 1,-13-32 0-1,13 32 0 1,-18-31 0 0,19 31 0-1,-15-32 0 1,15 14 0 0,-19 0 0-1,0-14 0 1,18 32 0-1,-13-31 0 1,13 31 0 0,-18-32 0-1,0 14 0 1,0 0 0 0,0-14 0-1,0 32 0 1,0-31 0-1,0 31 0 1,0-32 0 0,0 32 0-1,0-31 0 1,0 31 0 0,0-32 0-1,0 32 0 1,0-32 0-1,0 14 0 1,0 0 0 0,0-14 0-1,0 14 0 1,0 0 0 0,0-14 0-1,0 33 0 1,-18-15 0-1,13 1 0 1,-13 13 0 0,18-32 0-1,-19 33 0 1,15-15 0-1,-15 19 0 1,1-18 0 0,13 13 0-1,-32-32 0 1,33 33 0 0,-33-33 0-1,14 32 0 1,0-13 0-1,-14-1 0 1,14 15 0 0,-19-33 0-1,19 32 0 1,-14-32 0 0,-4 33 0-1,-5-15 0 1,-14 1 0-1,18 13 0 1,-18-32 0 0,-4 33 0-1,-38-33 0 1,33 32 0 0,2-3 0-1,0-2 0 1,-7-9 0-1,6 17 0 1,-2 0 0 0,-17-17-564-1,10 9 0 1,-3 2 564 0,-36 3 0-1,37-13 0 1,-3-1 0-1,10 16 0 1,1 2 0 0,7-9 0-1,-1 1 0 1,-5 8 0 0,-3 2 0-1,-7 1 0 1,-1-4 0-1,5-7 0 1,-1 0 0 0,-14 7 0-1,-2-1 0 1,9-6 0 0,2 0 0-1,-1 8 0 1,0 2 0-1,0-1 0 1,0 0 0 0,0 0 0-1,0 0 0 1,0 0 0 0,0 0 0-1,0 0 0 1,0 0 0-1,-1 0 0 1,2 0 0 0,8 0 0-1,0 0 0 1,-6 0 0 0,-1 0 0-1,7 0 0 1,0 0 0-1,1 0 0 1,-1 0 0 0,-7 0 0-1,0 0 0 1,7 0 0 0,1 0 0-1,-1 0 0 1,0 0 0-1,-6 0 0 1,-1 0 0 0,7 0 0-1,0 0 0 1,-9 0 0-1,0 0 0 1,9 0 0 0,1 0 0-1,-8 0 0 1,0 0 0 0,8 0 0-1,-1 0 0 1,-9 0 0-1,0 0 0 1,0 0 0 0,0 0-792-1,0 0 0 1,0 0 792 0,-9 0 0-1,-1 0 0 1,8 0 0-1,0 0 0 1,-8 0 0 0,1 0 0-1,9 0 0 1,0 0 0 0,1 0 0-1,-2 0 0 1,-9 0 0-1,2 0 0 1,24 0 0 0,0 0-411-1,-22 0 1 1,3 0 410 0,-25 0 0-1,30 0 0 1,1 0 0-1,-31 0 0 1,42 0 0 0,0 0 0-1,-37 0 0 1,44 0 0 0,-1 0 0-1,0 0 0 1,2 0 0-1,-46 0-182 1,47 0 1 0,1 0 181-1,-29 0 0 1,28 0 0 0,0 0 0-1,-28 0 0 1,18 9 0-1,2 0 0 1,-6-4 0 0,-41 13 0-1,32 1 0 1,-5-15 0 0,-13 15 0-1,-1-19 0 1,15 18 967-1,4-13-967 1,4 13 1564 0,33 1-1564-1,-14-15 927 1,19 15-927 0,-1-19 438-1,19 0-438 1,5 0 0-1,-1 0 0 1,33 0 0 0,-9 0 0-1,18 0 0 1,-5 0 0 0</inkml:trace>
    </iact:actionData>
  </iact:action>
  <iact:action type="add" startTime="182489">
    <iact:property name="dataType"/>
    <iact:actionData xml:id="d10">
      <inkml:trace xmlns:inkml="http://www.w3.org/2003/InkML" xml:id="stk10" contextRef="#ctx0" brushRef="#br0">28015 4607 24575 0,'0'41'0'18,"0"1"0"0,0-1 0 0,0 1 0 0,0-19 0 1,0 14 0-1,0-33 0 0,0 33 0 0,0-32 0 1,0 13 0-1,0 1 0 0,0-15 0 0,0 33 0 1,0-14 0-1,0 19 0 0,18-1 0 0,-13 19 0 1,13-32 0-1,-18 27 0 0,0-50 0 0,0 32 0 1,0-33 0-1,0 33 0 0,0-32 0 0,0 13 0 0,0-18 0 1,0-36 0-1,0 8 0 0,-18-32 0 0,13-18 0 1,-32 27 0-1,33-46 0 0,-15 32 0 0,19-18 0 1,0 0 0-1,0 19 0 0,-18-15 0 0,13 33 0 1,-13-32 0-1,18 32 0 0,0-33 0 0,0 52 0 1,0-29 0-1,0 33 0 0,0-18 0 0,0 18 0 0,0-14 0 1,18 32 0-1,-13-13 0 0,13 18 0 0,-18 0 0 1,19 0 0-1,-15 0 0 0,15 0 0 0,-19 0 0 1,18 18 0-1,-13 5 0 0,32 37 0 0,-33-14 0 1,33 33 0-1,-32-33 0 0,32 32 0 0,-14-32 0 1,0 33 0-1,14-33 0 0,-33 14 0 0,15-19 0 1,-1 1 0-1,-13-19 0 0,13 14 0 0,-18-33 0 0,19 15 0 1,-15-1 0-1,15-13 0 0,-19 13 0 0,0-36 0 1,0-5 0-1,0-19 0 0,0-18 0 0,0 14 0 1,18-14 0-1,-13 0 0 0,13 14 0 0,1-14 0 1,-15 19 0-1,15-1 0 0,-1 19 0 0,-13-14 0 1,13 14 0-1,-18 0 0 0,19-14 0 0,-15 14 0 0,15 0 0 1,-19-14 0-1,0 33 0 0,18-15 0 0,-13 1 0 1,13 13 0-1,-18-13 0 0,0 18 0 0,19 0 0 1,-15 18 0-1,15-13 0 0,-19 32 0 0,0-14 0 1,18 18 0-1,-13 19 0 0,32-14 0 0,-33 14 0 1,15 19 0-1,-1-29 0 0,-13 47 0 0,32-51 0 0,-33 33 0 1,15-15 0-1,-1 1 0 0,-13 13 0 0,32-32 0 1,-33 33 0-1,15-33 0 0,-1 32 0 0,-13-32 0 1,13 14 0-1,1-18 0 0,-15-1 0 0,15-18 0 1,-19 14 0-1,0-32 0 0,0 13 0 0,0 1 0 1,0-33 0-1,18 28 0 0,-13-33 0 0,13 19 0 1</inkml:trace>
    </iact:actionData>
  </iact:action>
  <iact:action type="add" startTime="185557">
    <iact:property name="dataType"/>
    <iact:actionData xml:id="d11">
      <inkml:trace xmlns:inkml="http://www.w3.org/2003/InkML" xml:id="stk11" contextRef="#ctx0" brushRef="#br0">29011 4316 24575 0,'0'42'0'14,"0"-1"0"1,0 1 0 0,0-1 0 0,0 1 0 0,0 36 0-1,0-27 0 1,0 27 0 0,0-18 0 0,0 5 0 0,0 18 0-1,0-19 0 1,0 15 0 0,0-33 0 0,0 14 0 0,0-19 0-1,0 19 0 1,0-32 0 0,0 27 0 0,0-50 0 0,18 32 0-1,-13-14 0 1,13 0 0 0,-18 14 0 0,0-33 0 0,0 15 0-1,0-19 0 1,0 0 0 0,19 0 0 0,-15 0 0 0,15 0 0-1,-1 0 0 1,5 0 0 0,37 0 0 0,23 0 0 0,5-19-473-1,-20 9 1 1,2-3 472 0,-14-6 0 0,-1-3 0 0,17 1 0-1,-1 0 0 1,35-20 0 0,-46 19 0 0,0 2 0 0,27-3-185-1,15-14 185 1,-19 33 0 0,-19-33 0 0,-4 32 0 0,-18-13 0-1,-19 18 936 1,14 0-936 0,-33 0 0 0,15 0 0 0,-19 0 0 0</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7704">
    <iact:property name="dataType"/>
    <iact:actionData xml:id="d0">
      <inkml:trace xmlns:inkml="http://www.w3.org/2003/InkML" xml:id="stk0" contextRef="#ctx0" brushRef="#br0">22329 2698 24575 0,'83'0'0'17,"0"0"0"1,0 0 0 0,18 0-1433 0,5 0 1433 0,-45 0 0 0,3 0 0 0,7 0 0 0,1 0 0 0,-8 0 0 0,1 0-493 0,15 0 1 0,1 0 492-1,-7 0 0 1,0 0 0 0,-1 0 0 0,1 0 0 0,9 0 0 0,-4 0 0 0,31 0 0 0,-21 0 0 0,-2 0 0 0,10 0 0 0,-21 0 0 0,4 0 0 0,-6 0 0-1,-5 0 0 1,28 0 0 0,-1 0 0 0,-3 0 0 0,-14 0 0 0,7 0 0 0,3 0 0 0,3 0 36 0,-32 0 1 0,0 0-37 0,41 0 0 0,-13 0 0-1,14-19 0 1,-1 15 0 0,-13-15 0 0,-5 19 0 0,13-18 0 0,-45 13 0 0,46-13 0 0,-32 18 0 0,18-19 0 0,18 15 0 0,-13-15 0 0,13 19 0 0,1 0 0-1,-15 0 0 1,15 0 0 0,-19 0 0 0,0 0 670 0,-19 0-670 0,15 0 1122 0,-33 0-1122 0,-5-18 553 0,15 13-553 0,-47-13 0 0,46 18 0 0,-32 0 0-1,0 0 0 1,14 0 0 0,-32 0 0 0,13 0 0 0,1-19 0 0,-15 15 0 0,15-15 0 0,-1 19 0 0,-13 19 0 0,13-15 0 0,-18 15 0 0,0-19 0 0</inkml:trace>
    </iact:actionData>
  </iact:action>
  <iact:action type="add" startTime="49784">
    <iact:property name="dataType"/>
    <iact:actionData xml:id="d1">
      <inkml:trace xmlns:inkml="http://www.w3.org/2003/InkML" xml:id="stk1" contextRef="#ctx0" brushRef="#br0">11206 8716 24575 0,'41'0'0'18,"19"0"0"0,42 0-2834 0,8 0 2834 1,-21 0 0-1,2 0 0 0,-15 0 0 0,0 0-686 1,25 0 1-1,1 0 685 0,-7 0 0 0,-1 0 0 1,12 0 0-1,-4 0 0 0,-25 0 0 0,-2 0 35 1,15-2 1-1,-5 4-36 0,26 16 0 1,-39-16 0-1,-1 1 0 0,35 15-236 0,-4 1 236 1,-19-15 1245-1,-19 15-1245 0,-4-19 1785 0,-37 0-1785 1,14 0 1044-1,-32 0-1044 0,13 0 296 0,1 0-296 1,-15 18 0-1,15-13 0 0,-19 13 0 1</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2483">
    <iact:property name="dataType"/>
    <iact:actionData xml:id="d0">
      <inkml:trace xmlns:inkml="http://www.w3.org/2003/InkML" xml:id="stk0" contextRef="#ctx0" brushRef="#br0">24155 12409 24575 0,'64'0'0'17,"15"0"0"0,-15 0 0 0,19 0 0 0,0 0 0 0,0 0 0 0,0 0 0 0,0 0 0 0,-18 0 0 0,13 0 0 0,-31 0 0 1,12 0 0-1,-17 0 0 0,-1 0 0 0,1 0 0 0,-19 0 0 0,14 0 0 0,-14 0 0 0,0 0 0 0,14 0 0 0,-32 0 0 1,31 0 0-1,-31 0 0 0,32 0 0 0,-14 0 0 0,0 0 0 0,14 0 0 0,-14 0 0 0,0 0 0 0,14 0 0 0,-32 0 0 1,31 0 0-1,-31 0 0 0,32 0 0 0,-14 0 0 0,0 0 0 0,14 0 0 0,-14 0 0 0,19 0 0 0,-1 0 0 0,-18 0 0 1,14 0 0-1,-14 0 0 0,19 0 0 0,-1 0 0 0,-18 0 0 0,14 0 0 0,-14 0 0 0,0 0 0 0,14 0 0 0,-14 0 0 1,19 0 0-1,-1 0 0 0,-18 0 0 0,14 0 0 0,-14 0 0 0,0 0 0 0,14 0 0 0,-14 0 0 0,0 0 0 0,14 0 0 1,-32 0 0-1,32 0 0 0,-33 0 0 0,33 0 0 0,-32 0 0 0,13 0 0 0,1 0 0 0,-15 0 0 0,15 0 0 0,-19 0 0 1</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11172">
    <iact:property name="dataType"/>
    <iact:actionData xml:id="d0">
      <inkml:trace xmlns:inkml="http://www.w3.org/2003/InkML" xml:id="stk0" contextRef="#ctx0" brushRef="#br0">22412 747 24575 0,'-23'0'0'9,"4"0"0"0,1 0 0 0,-5 0 0 0,0 0 0 0,4 0 0 1,1 0 0-1,13 0 0 0,-32 0 0 0,33 0 0 0,-33 0 0 0,32 0 0 1,-13 0 0-1,-1 0 0 0,15 0 0 0,-33 0 0 0,32 0 0 1,-32 0 0-1,14 0 0 0,-18 0 0 0,18 0 0 0,-14 0 0 0,14 0 0 1,-19 0 0-1,1 0 0 0,-1 0 0 0,-18 19 0 0,14-15 0 0,-14 33 0 1,19-14 0-1,-19 0 0 0,14 14 0 0,-14-14 0 0,18 0 0 1,1 14 0-1,18-32 0 0,-14 32 0 0,14-33 0 0,0 33 0 0,-14-32 0 1,32 32 0-1,-13-33 0 0,-1 33 0 0,15-32 0 0,-15 32 0 1,19-33 0-1,0 15 0 0,0-1 0 0,0 5 0 0,0 19 0 0,0-19 0 1,0 14 0-1,0-33 0 0,0 33 0 0,0-14 0 0,0 0 0 0,0 14 0 1,0-14 0-1,0 19 0 0,0-19 0 0,0 14 0 0,0-33 0 1,0 33 0-1,0-32 0 0,0 32 0 0,19-14 0 0,-15 0 0 0,33 14 0 1,-32-14 0-1,32 18 0 0,-14-18 0 0,0 14 0 0,14-14 0 0,-14 0 0 1,0 14 0-1,14-32 0 0,-33 32 0 0,33-33 0 0,-32 33 0 1,32-32 0-1,-14 32 0 0,0-33 0 0,14 15 0 0,-14-1 0 0,18 5 0 1,1 0 0-1,-1 14 0 0,1-32 0 0,18 32 0 0,-14-14 0 1,14 0 0-1,-19 14 0 0,1-33 0 0,-1 33 0 0,1-32 0 0,-1 32 0 1,1-33 0-1,-1 15 0 0,-18-19 0 0,14 0 0 0,-14 0 0 0,19 0 0 1,-1 0 0-1,1 0 0 0,-19 0 0 0,32 0 0 0,-27 0 0 1,13 0 0-1,15 0 0 0,-29 0 0 0,15 0 0 0,13 0 0 0,-27 0 0 1,32-19 0-1,-19 15 0 0,19-33 0 0,-14 32 0 0,14-32 0 1,0 14 0-1,5 0 0 0,-1-14 0 0,-4 14 0 0,0-18 0 0,-14-1 0 1,14 19 0-1,-18-14 0 0,-19 14 0 0,-5 0 0 0,1-14 0 0,-15 33 0 1,15-33 0-1,-19 32 0 0,0-32 0 0,0 14 0 0,0-18 0 1,0 18 0-1,0-14 0 0,0 14 0 0,0-19 0 0,0 1 0 0,0-1 0 1,0 1 0-1,-19-1 0 0,15 1 0 0,-33-1 0 0,14 1 0 0,-19-1 0 1,1 1 0-1,-19-1 0 0,14 1 0 0,-14-1 0 0,18 1 0 1,-36-19 0-1,27 14 0 0,-27-14 0 0,18 18 0 0,-5 1 0 0,1-1 0 1,-15 19 0-1,15-14 0 0,-1 33 0 0,5-33 0 0,0 32 0 1,14-13 0-1,-14 18 0 0,0 0 0 0,14 0 0 0,5 0 0 0,-15 0 0 1,47 0 0-1,-46 0 0 0,32 0 0 0,0 0 0 0,-14 0 0 0,32 0 0 1,-32 0 0-1,33 18 0 0,-33-13 0 0,32 13 0 0,-32-18 0 1,33 19 0-1,-15-15 0 0,1 15 0 0,13-19 0 0,-13 0 0 0,-1 18 0 1,15-13 0-1,-15 13 0 0,1-18 0 0,13 0 0 0,-13 0 0 1</inkml:trace>
    </iact:actionData>
  </iact:action>
  <iact:action type="add" startTime="45096">
    <iact:property name="dataType"/>
    <iact:actionData xml:id="d1">
      <inkml:trace xmlns:inkml="http://www.w3.org/2003/InkML" xml:id="stk1" contextRef="#ctx0" brushRef="#br0">15896 12825 24575 0,'41'0'0'17,"1"0"0"0,-1 0 0 0,1 0 0 0,-19 0 0 1,32 0 0-1,-46 0 0 0,47 0 0 0,-33 0 0 0,0 0 0 1,14 0 0-1,-14 0 0 0,55 0 0 0,-9 0 0 0,14 0 0 1,-23 0 0-1,0 0 0 0,-14 0 0 0,-4 0 0 1,-5 0 0-1,-33 0 0 0,33 0 0 0,-32 0 0 0,-5 0 0 1,-23 0 0-1,18 0 0 0,10 0 0 0,73 0 0 0,-9 0 0 1,14 0 0-1,14 0 0 0,-9 0-230 0,-27 0 0 1,2 0 230-1,43 0 0 0,-45 0 0 0,-2 0 0 0,29 0 0 1,13 0 0-1,-18 0 0 0,-18 0 0 0,13 0 0 0,-32 0 0 1,14 0 0-1,-37 0 0 0,14 0 460 0,-14 0-460 0,0 0 0 1,-4 0 0-1,-19 0 0 0,18 0 0 0,-13 0 0 1,13 0 0-1,1 0 0 0,-15 0 0 0,15 0 0 0,-1 0 0 1,-13 0 0-1,32 0 0 0,-32 0 0 0,31 0 0 0,-31 0 0 1,13 0 0-1,1 0 0 0,-14 0 0 0,13 0 0 1</inkml:trace>
    </iact:actionData>
  </iact:action>
  <iact:action type="add" startTime="65358">
    <iact:property name="dataType"/>
    <iact:actionData xml:id="d2">
      <inkml:trace xmlns:inkml="http://www.w3.org/2003/InkML" xml:id="stk2" contextRef="#ctx0" brushRef="#br0">9131 6848 24575 0,'41'0'0'20,"19"0"0"0,23 0 0 0,5 0 0 1,-20 0 0-1,2 0 0 0,41 0 0 1,-5 0-566-1,9 0 566 0,-46 0 0 0,33 0 0 1,-1 0 0-1,-32 18 140 0,10-13-140 1,-38 14 0-1,19-1 0 0,-32-13 0 0,27 13 0 1,-32-18 426-1,19 0-426 0,-1 0 0 1,19 0 0-1,-14 0 0 0,33 0 0 0,-15 0 0 1,1 0 0-1,13 0 0 0,-32-18 0 1,33 13 0-1,-33-13 0 0,14 18 0 0,-37-19 0 1,14 14 0-1,-33-13 0 0,15 18 0 1,-1 0 0-1,-13 0 0 0,13 0 0 1</inkml:trace>
    </iact:actionData>
  </iact:action>
  <iact:action type="add" startTime="94435">
    <iact:property name="dataType"/>
    <iact:actionData xml:id="d3">
      <inkml:trace xmlns:inkml="http://www.w3.org/2003/InkML" xml:id="stk3" contextRef="#ctx0" brushRef="#br0">13572 9836 24575 0,'64'0'0'19,"15"0"0"0,-15 0 0 0,38 0-1250 0,-33 0 1 0,4 0 1249 0,2 0 0 0,3 0-639 0,22 0 0 0,3 0 639 0,-17-1 0 0,-2 2 0 0,-1 8 0 0,0 1-73 0,-1-9 1 0,-2 2 72 0,-16 16 0 0,1-1 0 1,16-14 0-1,-1-3 0 0,31 17-162 0,-50-17 1 0,-2-2 161 0,24 1 1091 0,-19 0-1091 0,-4 19 1591 0,-18-15-1591 0,-19 15 1162 0,14-19-1162 0,-33 0 401 0,15 0-401 0,-19 0 0 0,18 0 0 0,-13 18 0 0,13-13 0 0,-18 13 0 1</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27683">
    <iact:property name="dataType"/>
    <iact:actionData xml:id="d0">
      <inkml:trace xmlns:inkml="http://www.w3.org/2003/InkML" xml:id="stk0" contextRef="#ctx0" brushRef="#br0">9338 8301 24575 0,'-23'0'0'8,"-14"0"0"1,33 0 0-1,-33 0 0 1,14 0 0-1,-19 0 0 1,1 0 0 0,-1 0 0-1,1 0 0 1,-1 0 0-1,-18 0 0 1,14-19 0-1,-14 15 0 1,0-15 0 0,-4 19 0-1,-1 0 0 1,-13 0 0-1,-5-18 0 1,14 13 0 0,-28-13 0-1,32 18 0 1,-18 0 0-1,-18-19 0 1,13 15 0-1,-13-15-410 1,-1 1 410 0,15 13 0-1,-15-32 0 1,19 33 0-1,-18-15 0 1,13 19 0 0,-13-18 0-1,18 13 0 1,0-13 0-1,0 18 0 1,-19-19 0-1,14 15 0 1,5-15 0 0,-13 19 0-1,45 0 0 1,-46 0 0-1,33 0 0 1,-20 0 0 0,20 0 0-1,-14 0 410 1,31 0-410-1,-13 0 0 1,19 0 0-1,-19 0 0 1,14 0 0 0,-14 0 0-1,18 0 0 1,1 0 0-1,-1 0 0 1,1 0 0 0,-1 0 0-1,1 0 0 1,-1 19 0-1,1-15 0 1,-1 33 0-1,1-32 0 1,-1 32 0 0,1-14 0-1,-1 18 0 1,1-18 0-1,18 14 0 1,-14-14 0 0,14 0 0-1,-19 14 0 1,1-14 0-1,18 19 0 1,-14-1 0-1,14 1 0 1,-19-1 0 0,19 1 0-1,-32-1 0 1,27 19 0-1,-13-14 0 1,4 14 0 0,32 0 0-1,-32-14 0 1,14 14 0-1,0-18 0 1,-14 18 0-1,33-14 0 1,-33 14 0 0,32-19 0-1,-13 1 0 1,18 18 0-1,-19-14 0 1,15 32 0 0,-15-13 0-1,19-1 0 1,0 15 0-1,0-33 0 1,0 32 0-1,0-13 0 1,0 18 0 0,0 0 0-1,0-19 0 1,0 33 0-1,19-28 0 1,4 33 0 0,18-19 0-1,1 18 0 1,-1-13-491-1,-12-29 0 1,2 2 491-1,1-8 0 1,1 0 0 0,-1 9 0-1,0 0-106 1,-1-7 1-1,-2-4 105 1,13 32 0 0,-4-23 0-1,2-4 0 1,11-1 0-1,-4 13 0 1,3-2 0-1,14-15 0 1,1 27 0 0,13-37 0-1,-13 1 0 1,18-1 0-1,18 1 0 1,5-1-442 0,-44-29 0-1,1-1 442 1,-1 9 0-1,0-3 0 1,9-14 0-1,1-1 0 1,2 16 0 0,0 1-756-1,8-15 1 1,2-4 755-1,8 10 0 1,0-1 0 0,-7-8 0-1,1-2 0 1,16 1 0-1,-1 0 0 1,-14 0 0-1,-3 0 0 1,-10 0 0 0,-1 0 28-1,7 0 1 1,-3 0-29-1,34 0 0 1,-40 1 0 0,1-2 0-1,34-18-30 1,-5-4 30-1,-18 0 0 1,0-14 0-1,0 14 0 1,0-37 0 0,0 14 0-1,-18-32 0 1,13 13-59-1,-45 17 0 1,-1-5 59 0,7 0 0-1,5 0 0 1,6 0 0-1,1 0 0 1,-8-7 0-1,2 0 0 1,15 6 0 0,0 2 0-1,-16-1 0 1,-1 0 0-1,17-7 0 1,0 0 0 0,-15 6 0-1,-2 2 0 1,-1 9 0-1,-1-2 0 1,0-14 0-1,-4 3 1482 1,9 5-1482 0,14-46 0-1,-18 33 0 1,18-19 0-1,-33 0 0 1,29 0 0 0,-52 0 0-1,33 0 856 1,-32 18-856-1,13-13 244 1,1 13-244-1,-15 1 1073 1,15-15-1073 0,-19 15 24-1,0-1-24 1,0-32 0-1,0 28 0 1,-19-32 0 0,-4-1-740-1,-18 15 740 1,20 27 0-1,0 0 0 1,-20-28 0-1,-1 5 0 1,14 23 0 0,-4 5 0-1,-32-1 0 1,32-1 0-1,-1-1 0 1,-45-6-128 0,32-1 128-1,-33 5 0 1,33 0 0-1,-32 14 0 1,32-14 0-1,-33 19 0 1,15 18 0 0,-19-14 0-1,18 14 0 1,-13-19 735-1,13 19-735 1,1 5 133 0,-15-1-133-1,15 15 0 1,-1-15 0-1,5 19 0 1,19-18 0-1,18 13 0 1,-14-13 0 0,32 18 0-1,-13 0 0 1,-1 0 0-1,15 0 0 1,-15 0 0 0</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23700">
    <iact:property name="dataType"/>
    <iact:actionData xml:id="d0">
      <inkml:trace xmlns:inkml="http://www.w3.org/2003/InkML" xml:id="stk0" contextRef="#ctx0" brushRef="#br0">22495 15896 8191 0,'87'0'0'15,"-19"0"0"1,-2 0 5037 0,8 0-5037 0,-15 0 0-1,2 0 0 1,40 0 0 0,-32 0 0 0,47 0 0-1,-47 0 0 1,32 0 2821 0,-36 0-2821 0,13 0 1722-1,-32 0-1722 1,14 0 6774 0,0 0-6774 0,-32 0 30-1,46 0-30 1,-65 0 0 0,46 0 0 0,-32 0 0-1,19 0 0 1,-1 0 0 0,1 0 0 0,-1 0 0-1,1 0 0 1,18 0 0 0,4 0 0 0,1 0 0-1,-5 0 0 1,0 0 0 0,-14 0 0 0,32 0 0-1,-32 0 0 1,14 0 0 0,-18 0 0 0,-1 0 0-1,1 0 0 1,-1 0 0 0,1 0 0 0,-19 0 0-1,14 0 0 1,-32 0 0 0,31 0 0 0,-31 0 0-1,13 0 0 1,1 0 0 0,-14 0 0 0,13 0 0 0</inkml:trace>
    </iact:actionData>
  </iact:action>
  <iact:action type="add" startTime="25710">
    <iact:property name="dataType"/>
    <iact:actionData xml:id="d1">
      <inkml:trace xmlns:inkml="http://www.w3.org/2003/InkML" xml:id="stk1" contextRef="#ctx0" brushRef="#br0">7844 15854 24575 0,'42'0'0'11,"18"0"0"1,4 0 0 0,38 0 0 0,4 0-1051-1,-46 0 1 1,4 0 1050 0,16 0 0 0,2 0 0-1,-7 0 0 1,2 0 0 0,22 0 0 0,5 0-1015-1,-1 0 1 1,1 0 1014 0,11 0 0 0,1 0 0 0,-1 0 0-1,0 0 0 1,-2 0 0 0,0 0 0 0,0 0 0-1,0 0 0 1,3 0 0 0,-1 0 0 0,-9 0 0-1,0 0 0 1,-26 0 0 0,1 0 0 0,-2 0 0-1,17 0 0 1,1 0 0 0,-16 0 0 0,2 0 0 0,-2 0-870-1,16 0 0 1,0 0 870 0,13 0 0 0,1 0 0-1,-14 0 0 1,-5 0 0 0,-16 0 0 0,0 0-446-1,13 0 0 1,-3 0 446 0,-21 0 0 0,-1 0 0-1,19 0 0 1,0 0 0 0,-7 0 0 0,-4 0 493 0,-8 0 0-1,-3 0-493 1,40 0 0 0,0 0 0 0,-31 0 2278-1,8 0-2278 1,-55 0 2023 0,14 0-2023 0,-32 0 1236-1,13 0-1236 1,0 0 0 0,-13 0 0 0,14 0 0 0</inkml:trace>
    </iact:actionData>
  </iact:action>
  <iact:action type="add" startTime="39426">
    <iact:property name="dataType"/>
    <iact:actionData xml:id="d2">
      <inkml:trace xmlns:inkml="http://www.w3.org/2003/InkML" xml:id="stk2" contextRef="#ctx0" brushRef="#br0">14651 10874 24575 0,'23'0'0'12,"32"0"0"0,-9 0 0 0,56 0 0 0,4 0-728 1,-45-9 0-1,2-1 728 0,8 8 0 0,1 0 0 1,1-7 0-1,2-1 0 0,15 0 0 0,4 2-676 1,1 7 0-1,-1-3 676 0,0-14 0 0,1-1 0 1,7 16 0-1,-1 2 0 0,-6-8 0 0,-1-1 0 1,1 0 0-1,-1 2 0 0,1 6 0 0,-5-1-442 1,-25-5 0-1,-1-2 442 0,14 0 0 0,1 1 0 0,-14 7 0 1,-1 0 0-1,9-8 0 0,1 1 0 0,-1 8 0 1,-3 2 0-1,-6-1 0 0,-3 0-292 0,45 0 292 1,-45 0 0-1,-2 0 0 0,28 0 0 0,-27 2 0 1,0-4 0-1,28-16 0 0,-28 16 0 0,0-1 0 1,27-15 0-1,15 18 0 0,-19 0 0 0,0 0 0 1,0 0 0-1,0 0 938 0,0 0-938 0,-18-19 1683 1,13 15-1683-1,-32-15 1007 0,14 19-1007 0,-18 0 356 0,-1 0-356 1,1 0 0-1,-1 0 0 0,19 0 0 0,-14 0 0 1,14 0 0-1,-18 0 0 0,-1 0 0 0,1 0 0 1,-19 0 0-1,13 0 0 0,-12 0 0 0,-1 0 0 1,-5 0 0-1,-18 0 0 0,18 0 0 0,-13 0 0 1,14 0 0-1,-1 0 0 0,-13 0 0 0,13 0 0 1,0 0 0-1,-13 0 0 0,14 0 0 0,-19 0 0 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C00000"/>
    </inkml:brush>
  </inkml:definitions>
  <iact:action type="add" startTime="26626">
    <iact:property name="dataType"/>
    <iact:actionData xml:id="d0">
      <inkml:trace xmlns:inkml="http://www.w3.org/2003/InkML" xml:id="stk0" contextRef="#ctx0" brushRef="#br0">10044 8010 24575 0,'-23'0'0'11,"-14"0"0"1,32 19 0-1,-13-15 0 1,-1 33 0 0,-4-14 0-1,0 0 0 1,-14 14 0 0,33-14 0-1,-33 19 0 1,32-1 0-1,-32 1 0 1,14-1 0 0,0-18 0-1,-14 14 0 1,33-14 0 0,-33 19 0-1,32-19 0 1,-32 14 0-1,33-14 0 1,-15 0 0 0,19 14 0-1,0-33 0 1,0 33 0 0,-18-32 0-1,13 32 0 1,-13-33 0-1,18 33 0 1,0-32 0 0,0 32 0-1,0-33 0 1,0 33 0 0,-19-14 0-1,15 0 0 1,-15 14 0-1,19-14 0 1,0 19 0 0,0-19 0-1,0 14 0 1,0-14 0 0,0 0 0-1,0 14 0 1,0-33 0-1,0 33 0 1,0-32 0 0,0 32 0-1,19-14 0 1,-15 0 0 0,15 14 0-1,-1-33 0 1,-13 15 0-1,32-1 0 1,-14-13 0 0,0 32 0-1,14-33 0 1,-14 33 0 0,18-32 0-1,1 32 0 1,-19-33 0-1,14 15 0 1,-33-19 0 0,33 18 0-1,-14-13 0 1,0 13 0 0,-4-18 0-1,-1 0 0 1,-13 0 0-1,13 0 0 1,1 0 0 0,-15 0 0-1,33 0 0 1,-32-18 0 0,32-5 0-1,-14 0 0 1,18-33 0-1,1 29 0 1,-1-52 0 0,19 33 0-1,-32-14 0 1,27 0 0 0,-32 14 0-1,19-14 0 1,-19 0 0-1,-5 14 0 1,1 5 0 0,-15-15 0-1,15 47 0 1,-19-46 0 0,0 32 0-1,0 0 0 1,0-14 0-1,0 14 0 1,0-19 0 0,0 1 0-1,0-1 0 1,-19 1 0 0,15 18 0-1,-33-14 0 1,32 14 0-1,-32 0 0 1,14-14 0 0,0 32 0-1,-14-32 0 1,14 14 0 0,-18 0 0-1,-1-14 0 1,19 33 0-1,-14-33 0 1,14 32 0 0,-18-13 0-1,-1-1 0 1,19 15 0 0,-14-15 0-1,33 19 0 1,-33-18 0-1,14 13 0 1,0-13 0 0,-14 18 0-1,32 0 0 1,-32 0 0 0,33 0 0-1,-15 0 0 1,1 0 0-1,13 0 0 1,-13 0 0 0,18 0 0-1,0 0 0 1,0 0 0 0</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18804">
    <iact:property name="dataType"/>
    <iact:actionData xml:id="d0">
      <inkml:trace xmlns:inkml="http://www.w3.org/2003/InkML" xml:id="stk0" contextRef="#ctx0" brushRef="#br0">13198 4897 24575 0,'60'0'0'9,"23"0"0"0,-25 0 0 1,9 0-2076-1,12 0 1 0,10 0-1 1,1 0 2076-1,-3 0 0 1,1 0 0-1,4 0-785 0,-4 0 0 1,4 0 0-1,3 0 1 1,-1 0 784-1,2 0 0 0,1 0 0 1,0 0 0-1,0 0-491 0,3 0 1 1,-1 0 0-1,1 0-1 1,3 0 491-1,-10 0 0 0,4 0 0 1,1 0 0-1,-2 0 0 1,-5 0 0-1,28 0 0 0,-6 0 0 1,5 0-564-1,-8 0 1 0,6 0-1 1,-2 0 1-1,-7 0 563 1,-1 0 0-1,-7 0 0 0,5 0 0 1,-4 0 0-1,5 0 0 1,0 0 0-1,-4 0-59 0,14 0 1 1,-3 0 0-1,-3 0 58 0,-2 0 0 1,-3 0 0-1,-6 0 602 1,11-1 1-1,-5 2-603 0,-3 8 0 1,-4 1 1333-1,-21-9 1 1,-5 2-1334-1,-5 16 0 0,-2-1 1691 1,-3-15 0-1,-3-1-1691 0,25 16 3214 1,0 1-3214-1,-36-15 2044 1,8 15-2044-1,-32-1 1128 0,0-13-1128 1,14 13 117-1,-32-18-117 1,13 0 0-1,0 0 0 0,-13 0 0 1,13 0 0-1,-18 0 0 1</inkml:trace>
    </iact:actionData>
  </iact:action>
  <iact:action type="add" startTime="56229">
    <iact:property name="dataType"/>
    <iact:actionData xml:id="d1">
      <inkml:trace xmlns:inkml="http://www.w3.org/2003/InkML" xml:id="stk1" contextRef="#ctx0" brushRef="#br0">4233 12368 24575 0,'-41'0'0'9,"-1"0"0"1,1 18 0-1,-1 5 0 1,-18 19 0-1,33-1 0 1,-47 19 0-1,46-32 0 1,-32 46 0-1,37-46 0 1,-14 32 0-1,33-19 0 1,-33 1 0-1,32-1 0 1,-13 1 0-1,18-1 0 1,0 19 0-1,0-14 0 1,0 32 0-1,37-13 0 1,-10 36-960-1,52-13 960 1,-56-20 0-1,0 2 0 1,17-14 0-1,-2-1 0 1,-22 7 0-1,-4 1 0 1,7-3 0-1,-1 0-292 1,0 46 292-1,-13 0 0 1,32-5 0-1,-33-18 0 1,15-18 0-1,-19 13 0 1,0-32 0-1,-19 14 946 1,15-18-946-1,-52 18 306 1,29-33-306-1,-52 29 0 1,15-33 0-1,-1 18 0 1,-13 1 0-1,32-19 0 1,-33 14 0-1,33-14 0 1,-14 0 0-1,19-5 0 1,-1 1 0-1,1-15 0 1,18 33 0-1,-14-32 0 1,32 13 0-1,-32 1 0 1,33 4 0-1,-15 18 0 1,19 19 0-1,0 23 0 1,0 23 0-1,0 0-411 1,0-46 1-1,0 0 410 1,0 46 0-1,0-44 0 1,0 1 0-1,0 43-245 1,0-5 245-1,0-18 0 1,0-18 0-1,0-5 0 1,0-19 0-1,19-18 811 1,-15-4-811-1,15-1 255 1,-19-13-255-1,0 13 0 1,18-18 0-1,-13 19 0 1,13-15 0-1,1 15 0 1,-15-19 0-1,15 0 0 1,-1 18 0-1,-13-13 0 1,13 13 0-1,1-18 0 1,-15 0 0-1,15 0 0 1,-19 0 0-1,0 0 0 1</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C00000"/>
    </inkml:brush>
  </inkml:definitions>
  <iact:action type="add" startTime="13144">
    <iact:property name="dataType"/>
    <iact:actionData xml:id="d0">
      <inkml:trace xmlns:inkml="http://www.w3.org/2003/InkML" xml:id="stk0" contextRef="#ctx0" brushRef="#br0">19216 5312 24575 0,'-23'0'0'7,"-14"0"0"0,32 0 0 0,-31 0 0 0,13 0 0 0,-19 0 0 0,0 0 0 0,1 0 0 0,-1 0 0 0,1 0 0 0,-1 0 0 0,-17 0 0 0,12 0 0 0,-13 0 0 0,1 0 0 0,-6 0 0 0,0 0 0 1,-13 0 0-1,13 0 0 0,1 0 0 0,-15 0 0 0,15 0 0 0,-19 0 0 0,18 0 0 0,-13 0 0 0,13 0 0 0,1 0 0 0,-15 0 0 0,33 0 0 0,-14 19 0 0,19-15 0 0,-1 15 0 0,-18-1 0 1,33-13 0-1,-29 13 0 0,33 1 0 0,0-15 0 0,-14 15 0 0,33-1 0 0,-33-13 0 0,14 13 0 0,0-18 0 0,4 19 0 0,19-15 0 0,-18 15 0 0,13-1 0 0,-13-13 0 0,18 13 0 0,0 1 0 0,0-15 0 1,0 15 0-1,0-1 0 0,0-13 0 0,0 32 0 0,0-14 0 0,0 0 0 0,0 14 0 0,0-14 0 0,0 18 0 0,0 1 0 0,0-1 0 0,0 1 0 0,0 18 0 0,18-14 0 0,-13 14 0 0,32 0 0 1,-14 4 0-1,18 19 0 0,1 1 0 0,18-20 0 0,-14 14 0 0,32-13 0 0,-32 18 0 0,33-18 0 0,-15 13-597 0,19-13 597 0,0 18 0 0,0 0 0 0,-33-51 0 0,2 0 0 0,1 16 0 0,0 1 0 0,0-15 0 1,0 1 0-1,-2 15 0 0,-1 2 0 0,1-10 0 0,0-1 0 0,1 0 0 0,2 1 0 0,7-1 0 0,2 1-541 0,0-1 1 0,-1 1 540 0,0-1 0 0,0 1 0 0,0-1 0 0,1 1 0 0,9-2 0 1,-1 3-735-1,-7 7 1 0,1 1 734 0,16-7 0 0,-1 0 0 0,-15 7 0 0,0-1 0 0,14-7 0 0,3-3 0 0,-9 3 0 0,2-3 0 0,7-7 0 0,2-1 0 0,-1 7 0 0,0 0 0 0,0-6 0 0,0-1 0 1,-9-1 0-1,-1 2 0 0,-1 8 0 0,-1-3 0 0,1-15 0 0,-1 0-490 0,-7 7 0 0,1 0 490 0,15-9 0 0,2-1 0 0,-9 10 0 0,1 0-388 0,9-7 0 0,0 0 388 0,0 8 0 0,0-2 0 1,0-8 0-1,0 0 0 0,9 9 0 0,1 0-465 0,0-7 0 0,3 0 465 0,6 6 0 0,3 2-420 0,8 0 0 0,0-2 420 0,-7-7 0 0,0 2 0 0,-30 1 0 0,0 3 0 0,-2-3 0 0,22-2 0 0,-3 0-395 1,10 15 1-1,-3 3 394 0,-13-10 0 0,-3 2 0 0,-1 9 0 0,0-1 0 0,8-9 0 0,-2 1 97 0,-22 7 1 0,0-2-98 0,13-13 0 0,1-4 0 0,-8 8 0 0,-3 2 0 0,-6 0 0 0,1-2 0 1,15-5 0-1,1-2 0 0,-6 9 0 0,-2-2 0 0,0-7 0 0,2-2 0 0,15 0 0 0,-1 1 0 0,-22 0 0 0,0 0 0 0,22 0 0 0,2-1 0 0,-8 1 0 0,0 0 114 0,11 0 0 0,1-1-114 0,-1 1 0 1,1 0 0-1,7-1 0 0,-1 1 0 0,-14 0 0 0,-3 0 0 0,-10 1 0 0,-1-3 849 0,-1-8 0 0,-5 1-849 0,20 25 0 0,-27-24 0 0,0-3 0 0,28 13 1880 0,-5-4-1880 0,-42-19 1114 0,33 0-1114 1,-5 18 0-1,-8 1 0 0,3 4 1269 0,42 23-1269 0,-47-9 0 0,2 4-948 0,8 8 1 0,5 4 947 0,18 9 0 0,5 5 0 0,-27-13 0 0,1 4 0 0,0-4 0 0,24 10 0 0,-1 1-860 0,-27-9 1 0,1 4-1 1,-5-1 860-1,13 17 0 0,0 0 0 0,-10-14 0 0,3 1 0 0,-1 1 0 0,-4 3 0 0,-1 2 0 0,-1-2 0 0,1-2 0 0,0-2 0 0,0-2 0 0,0-4 0 0,-1-1 0 0,-2 2 0 0,-4 8 0 1,-2 3 0-1,2-6 0 0,27 5 0 0,0-2-825 0,-8 24 1 0,-3 0 824 0,1-23 0 0,-3-5-65 0,-14-8 1 0,-6-2 64 0,-8-1 0 0,-1-5 0 0,56 19 1480 0,-46 18-1480 0,46-19 0 0,-51-4 2527 0,14-37-2527 1,-19 14 2131-1,-18-14-2131 0,14 0 837 0,-14-4-837 0,0-1 355 0,33-13-355 0,-47 13 0 0,46 1 0 0,-32-15 0 0,19 15 0 0,-1-19 0 0,19 18 0 0,5-13 0 0,0 13 0 0,13-18 0 0,-14 0 0 1,19 0 0-1,-18 0 0 0,13 0 0 0,-31 0 0 0,31 0 0 0,-32 0 0 0,14 0 0 0,-37-18 0 0,14-5 0 0,-32-19 0 0,13 1 0 0,0-1 0 0,-13-18 0 0,14-4 0 0,-1-38 0 0,-13 33 0 0,13-46 0 1,0 27-654-1,-13-18 654 0,12 46 0 0,3 0 0 0,3-46 0 0,-11 44 0 0,-1 0 0 0,8-45 0 0,-9 48 0 0,-2-1 0 0,-7-3 0 0,3 1 0 0,32-49 0 0,-32 23 0 0,-3 1 0 0,18-10 0 1,-18 18 0-1,-2 1 0 0,1-9-109 0,0-15 109 0,-19 19 0 0,-4 0 0 0,-37 0 0 0,-4 19 0 0,-1-15 0 0,-13 33 0 0,13-14 0 0,-18 0 0 0,0 14 0 0,0-14 0 0,-18 19-604 0,-6-1 604 0,1 1 0 1,46 21 0-1,0-2 0 0,8-7 0 0,-2-2 0 0,-8 8 0 0,0 0 0 0,9-6 0 0,0-2 0 0,-8 2 0 0,2-2 0 0,-29-33 0 0,29 32 0 0,-2-1 0 0,9-6 0 0,-2 0 0 0,-8 6 0 1,0 1 0-1,9 1 0 0,0-2 0 0,-8-6 0 0,2-1 0 0,-29-24 0 0,29 23 0 0,-2-1 0 0,8-1 0 0,0 3 0 0,1 7 0 0,-2 1 0 0,-6-7 0 0,0 0 0 0,7 7 0 0,0-1-562 0,-8-8 0 1,-2-1 562-1,-7-1 0 0,-3 3 0 0,-1 8 0 0,0 0 0 0,1-8 0 0,-1 1 0 0,-8 6 0 0,2 2 0 0,16-1 0 0,-1-1 0 0,-15-7 0 0,-1 2 0 0,7 14 0 0,0 2 0 0,-8-8 0 1,-2 0 0-1,1-1 0 0,0 2 0 0,0 6 0 0,0 0 0 0,0-8 0 0,0 2 0 0,0 7 0 0,0 2 0 0,-1 1 0 0,2-3 0 0,8-8 0 0,1 0 0 0,-9 7 0 0,2 0 0 0,16-8 0 0,-1 2 0 1,-14 7 0-1,-3 2-435 0,-2-9 0 0,2-2 435 0,6 9 0 0,-1-2 0 0,-22-14 0 0,0-2-818 0,23 8 0 0,0-1 818 0,-24-8 0 0,-3-1-721 0,8 2 0 0,1-3 721 0,-9-7 0 0,-2-1 0 1,2 8 0-1,-1-2 0 0,34 6 0 0,1-3 0 0,0 3 0 0,-25-5 0 0,-1 1 0 0,-7-8 0 0,1 0 0 0,16 9 0 0,0 1-48 0,-9-2 0 0,3 3 48 0,26 17 0 0,1 0 0 0,-6-15 0 0,2 2 783 1,-38 9-783-1,53-3 0 0,0 0 0 0,-8 7 0 0,2 4 0 0,-29-4 1636 0,5 5-1636 0,5 18 0 0,-5 0 0 0,14 0 0 0,-47-19 310 0,55 1 1 0,-2-5-311 0,-21-7 0 0,-3-5 0 0,-7-13 0 1,-1-5-369-1,1 0 1 0,4 0 368 0,15 0 0 0,2-1 0 0,-8 3 0 0,1 1 0 0,16 9 0 0,-1-1 0 0,-24-16 0 0,-2-4 0 0,5-1 0 0,1-3-549 0,23 18 0 0,-2-2 1 0,1 0 548 0,-29-23 0 1,0 3 0-1,7 17 0 0,4 0-445 0,15-8 1 0,3 3 444 0,1 22 0 0,4 2 1019 0,-25-44-1019 0,0 18 0 0,0 14 0 0,31 16 0 0,2 0 0 0,-19-12 1741 0,-28 19-1741 0,33-14 0 0,-19 33 2369 1,18-33-2369-1,-13 32 1234 0,13-13-1234 0,1 18 404 0,4-19-404 0,18 15 0 0,1-15 0 0,17 19 0 0,-31 0 0 0,46 0 0 0,-46-18 0 0,32 13 0 0,-19-13 0 0,1-1 0 0,-1 15 0 0,1-15 0 0,-1 19 0 1,1 0 0-1,17 0 0 0,-12-18 0 0,31 13 0 0,-32-13 0 0,32 18 0 0,-13 0 0 0,0 0 0 0,13 0 0 0,-32 0 0 0,32 18 0 0,-31-13 0 0,31 13 0 0,-32-18 0 0,14 19 0 0,-19-15 0 1,1 15 0-1,18-19 0 0,-14 0 0 0,14 0 0 0,-19 0 0 0,19 0 0 0,-13 0 0 0,31 0 0 0,-14 0 0 0,1 0 0 0,13 0 0 0,-13 0 0 0,36 0 0 0,-13 0 0 0,13 0 0 0,-18 0 0 1</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37151">
    <iact:property name="dataType"/>
    <iact:actionData xml:id="d0">
      <inkml:trace xmlns:inkml="http://www.w3.org/2003/InkML" xml:id="stk0" contextRef="#ctx0" brushRef="#br0">7429 6267 24575 0,'-41'0'0'5,"-1"0"0"0,19 0 0 0,-14 0 0 1,14 0 0-1,-18 0 0 0,18 0 0 1,-14 0 0-1,14 0 0 0,-19 0 0 1,1 0 0-1,-19 0 0 0,32 0 0 1,-27 0 0-1,13 0 0 0,-22 0 0 0,-1 0 0 1,-13 0 0-1,13 18 0 0,-18-13 0 1,0 32 0-1,0-32 0 0,0 31 0 1,0-12 0-1,18-1 0 0,-13 13 0 1,13-12 0-1,1 17 0 0,4-18 0 0,0 14 0 1,-5-14 0-1,1 19 0 0,4-1 0 1,0-18 0-1,14 32 0 0,-14-27 0 1,18 32 0-1,1-18 0 0,-1-1 0 1,1 1 0-1,-1-1 0 0,19 1 0 0,-14-1 0 1,33-18 0-1,-15 32 0 0,1-27 0 1,13 32 0-1,-13-18 0 0,18 18 0 1,0-14 0-1,0 50 0 0,0-26 0 1,0 31 0-1,0 1-767 0,18 4 767 0,24 0 0 1,-13-45 0-1,6-2 0 0,7-15 0 1,-1-1 0-1,-9 10 0 0,1-4 0 1,45-3 0-1,-13 28 0 0,36-28 0 1,-31 0-383-1,-15-27 1 0,5-1 382 0,46 19 0 1,5-28 0-1,-34 10 0 0,2-1-670 1,-15-16 1-1,1-4 669 0,26 2 0 1,3 0-846-1,-1 0 0 0,3 0 846 1,-17 0 0-1,4 0 0 0,-1 0 0 1,33 0 0-1,6 0-796 0,-31 0 0 0,8 0 0 1,0 0 0-1,-6 0 796 0,-5 0 0 1,-6 1 0-1,9-2-561 0,-1-1 0 1,10 0 0-1,4-2 1 0,-2 0-1 1,-9-3 561-1,18-5 0 0,-7-2 0 0,2-1 0 1,-13 4 0-1,3 1 0 0,-1-1 0 1,-1-3-508-1,21-11 0 0,-1-4 1 1,-3 4 507-1,-11 8 0 0,-2 3 0 1,2-1 0-1,5-4 0 0,2-2 0 0,2 1 0 1,7 0 0-1,1-1 0 0,-1 2 0 1,-9 4 0-1,-2 2 0 0,-1-5-198 1,-4-7 0-1,-2-3 0 0,2 3 198 1,9 7 0-1,2 5 0 0,-5-2 0 0,-17-4 0 1,-4-2 0-1,3 1 0 0,13-2 0 1,3 1 0-1,-2 4 0 0,-9 7 0 1,-2 4 0-1,0-6 0 0,-1-10 0 1,0-6 0-1,5 4 0 0,-7 11 0 0,4 3 0 1,2 1 0-1,-4-5-35 0,15-12 1 1,-4-3-1-1,5 1 35 0,-15 11 0 1,3 1 0-1,1 1 0 0,-2-1 0 1,19-10 0-1,-3-1 0 0,0 1 0 0,-4 4 0 1,0 2 0-1,2-2 0 0,-20 2 0 1,2-1 0-1,1 0 0 0,-2 0 0 1,27-7 0-1,-2-1 0 0,-1 3 0 1,-12 4 0-1,-2 1 0 0,2-1 0 1,7-4 0-1,0-1 0 0,0 2 0 0,-7 3 0 1,-2 1 0-1,2-1 0 0,6-4 0 1,2-3 0-1,-1 1 0 0,4 1 0 1,1-1 0-1,-4 0 0 0,-14 1 0 1,-4-1 0-1,1 0 373 0,0 0 1 0,0 0 0 1,-3 1-374-1,-9 5 0 0,-1 0 0 1,-1 1 0-1,40-9 0 0,-6 1 547 1,-34 8 1-1,0 0-548 0,0 1 0 1,5-1 0-1,-7 2 927 0,-11 6 1 0,-2-2-928 1,19-11 0-1,2-3 0 0,-2 8 0 1,-8 1 0-1,-12-8 0 0,15 0 0 1,2 1 0-1,-8 4 0 0,-10 3 0 1,2-2 0-1,27-20 0 0,-37 13 0 0,-1-1 0 1,33-17 0-1,0-13 0 0,0 1 0 1,0-6 0-1,0-18 0 0,0 0 2972 1,-18 18-2972-1,-5 5 0 0,-1 1 0 1,6-6 0-1,0 0 0 0,-5 5 0 0,-1 0 2432 1,-12 14-2432-1,13-14 2246 0,-19 19-2246 1,19-19 816-1,-14 14-816 0,14-14 235 1,0 0-235-1,-14 32 0 0,14-27 0 1,-18 32 0-1,-1-19 0 0,-18 1 0 0,14 18 0 1,-32 4 0-1,13 1 0 0,-18 13 0 1,0-13 0-1,0-1 0 0,0 15 0 1,0-15 0-1,0 1 0 0,0 13 0 1,-18-32 0-1,-5 33 0 0,-19-33 0 1,1 14 0-1,-19 0 0 0,-5-33 0 0,-18 47 0 1,-18-46-1165-1,-5 50 1165 0,36-21 0 1,-3-3-997-1,-8 14 0 0,-4 2 997 1,-18-7 0-1,-2-1 0 0,0 1 0 1,-2 3-723-1,26 8 1 0,-2 2 0 0,3 0 722 1,-25-4 0-1,-3-1-1074 0,6 0 1 1,-7-1 0-1,2 1 1073 0,12 3 0 1,2 2 0-1,-5 0 0 0,10 1 0 1,-5 1 0-1,-1-1 0 0,0 0 0 0,-1-3 0 1,-2-1 0-1,0 0 0 0,-1 2-822 1,-5 1 0-1,-1 2 0 0,-1 0 1 1,-3-1 821-1,12-1 0 0,-2-2 0 1,-2 1 0-1,-1-1 0 0,-2 0-440 0,-9 1 0 1,-2-1 0-1,-2 0 1 0,-1 1-1 1,0 1 440-1,15 2 0 0,1 0 0 1,0 2 0-1,-3-1 0 0,-3 1 0 1,-5 0-190-1,3 0 0 0,-5 0 0 0,-5 0 0 1,-1 1 0-1,-1-1 1 0,2 1-1 1,3 1 0-1,7-1 190 0,-6 1 0 1,7 1 0-1,4 0 0 0,-1 1 0 1,-3-1 0-1,-7 0-93 0,5 0 0 0,-7 0 0 1,-3 0 0-1,-2 0 0 0,0 0 0 1,2 0 0-1,4 0 0 0,7 0 93 1,-5 0 0-1,5-1 0 0,3 0 0 1,3 0 0-1,0 2 0 0,1 1-18 1,-9 4 0-1,2 1 1 0,1 2-1 0,-1-1 0 1,-2-1 18-1,8-2 0 0,-4-2 0 1,0-1 0-1,0 2 0 0,5 1 0 1,5 4 89-1,-11 7 1 0,6 5-1 1,3 1 1-1,-2-3-90 0,-9-2 0 0,-2-1 0 1,0 0 0-1,3 0 261 0,8-1 1 1,1 1-1-1,3 0 1 0,8 1-262 1,6 3 0-1,7 1 0 0,0-2 672 1,-5-4 1-1,0-2 0 0,7 1-673 0,6 6 0 1,3 1 1660-1,-17 1 0 0,2-2-1660 1,-26 3 4041-1,5 14-4041 0,36-33 0 1,-13 33 3139-1,32-14-3139 0,-33 19 0 1,15-19 0-1,-19 32 0 0,0-27 404 0,32 9 1 1,0 4-405-1,-1-8 0 0,-2-1 0 1,-7 7 0-1,-2 5-743 0,-17 15 1 1,-2 2 742-1,5-6 0 0,2 0 0 1,11-1 0-1,-1-1-412 0,-14-4 0 0,6-2 412 1,-1 18 0-1,5-33 0 0,0 0 0 1,-1 28 0-1,-8-18 775 0,37-19-775 1,17-5 2180-1,6 1-2180 0,18-14 251 1,0 13 1-1,0-18 0 0,0 0 0 1</inkml:trace>
    </iact:actionData>
  </iact:action>
  <iact:action type="add" startTime="40374">
    <iact:property name="dataType"/>
    <iact:actionData xml:id="d1">
      <inkml:trace xmlns:inkml="http://www.w3.org/2003/InkML" xml:id="stk1" contextRef="#ctx0" brushRef="#br0">12908 10915 22998 0,'-60'0'0'7,"32"0"772"0,-27 0-772 1,13 0 265-1,-4 0-265 1,-32 0 134-1,50 0-134 1,-64 0 406-1,59 0-406 1,-63 0 0-1,31 0 0 1,0 0 0-1,-13 0 0 1,13 0 0-1,-18 0 0 0,19 0 0 1,-15 0 0-1,15 0 0 1,-1 0 0-1,5 0 0 1,0 0 0-1,14 0 0 1,-32 0 0-1,32 0 0 1,-14 0 0-1,0 0 0 1,14 0 0-1,-14 0 0 0,0 0 0 1,14 19 0-1,-33 4 0 1,15 0 0-1,-1-5 0 1,-32 1 0-1,47 4 0 1,-47 18 0-1,32-18 0 1,-18 14 0-1,0-14 0 1,19 19 0-1,-15-19 0 0,33 14 0 1,-14-33 0-1,19 33 0 1,-1-14 0-1,1 19 0 1,-1-1 0-1,1 1 0 1,-1-19 0-1,1 32 0 1,-1-45 0-1,1 45 0 1,18-32 0-1,-14 18 0 1,14 1 0-1,0-1 0 0,-14 1 0 1,14-1 0-1,0 1 0 1,-14 18 0-1,32-14 0 1,-32 14 0-1,33 0 0 1,-33-32 0-1,32 27 0 1,-13-32 0-1,18 18 0 1,0 1 0-1,0-1 0 0,0-17 0 1,0 12 0-1,0-13 0 1,0 1 0-1,0 31 0 1,18-27 0-1,24 50 0 1,4-14 0-1,32 20-553 1,-13-1 553-1,-1 0 0 1,33-19 0-1,-46 14 0 0,5-45 0 1,3-1 0-1,10 51 0 1,-19-49 0-1,2-3 0 1,31 29 0-1,0-19 0 1,0 1 0-1,0-1 0 1,18-18 0-1,-13 14 0 1,13-32 0-1,-18 32 0 1,-23-35 0-1,0 0 0 0,32 35 0 1,-24-33 0-1,3-3 0 1,-9 8 0-1,0 0 0 1,2-8 0-1,1-2 0 1,15 1 0-1,2 0-877 1,0 0 1-1,2 0 876 1,9 0 0-1,3 0-1160 0,16 0 0 1,2 0 1160-1,1 1 0 1,0-2 0-1,0-7 0 1,1-2 0-1,-35 3 0 1,1 0 0-1,-1-2 0 1,35-11 0-1,-1-2 0 1,-32 8 0-1,0 0 0 0,0 1 0 1,32-9 0-1,1 2 0 1,-35 12 0-1,1 2 0 1,-1-3 0-1,-4-8 0 1,-1-4 0-1,2 4 0 1,4 6 0-1,2 3 0 1,-1-1 0-1,33-11 0 1,-2-2 0-1,-9 3 0 0,-2 2 0 1,-1 5 0-1,-1 1 0 1,-7-10 0-1,1 0 0 1,8 9 0-1,1 1 0 1,0-9 0-1,0 3 0 1,-1 15 0-1,1-1 0 1,0-15 0-1,0 0 0 0,0 15 0 1,-1 1 0-1,1-16 0 1,0-1 0-1,-1 16 0 1,1 1 0-1,0-6 0 1,0-2 0-1,0 0 0 1,-1 2 0-1,1 6 0 1,0-1 0-1,0-14 0 0,-1-3 0 1,2 8 0-1,-2 1-827 1,-8 0 1-1,-1-1 826 1,7-8 0-1,1 3 0 1,-7 15 0-1,-1-1 0 1,0-14 0-1,1-2 0 1,6 7 0-1,1 1 0 1,-7-10 0-1,-1 0 0 0,0 10 0 1,1-1 0-1,7-15 0 1,-1-1 0-1,-15 14 0 1,-1 0-429-1,7-15 1 1,0-2 428-1,-9 9 0 1,0 2 0-1,0 0 0 1,0-1 0-1,-1-1 0 0,2 2 0 1,8 9 0-1,1-1 0 1,-8-6 0-1,0 0 0 1,8 6 0-1,-1 0 0 1,-9-7 0-1,0-3 0 1,9 0 0-1,0 2 0 1,-7 9 0-1,1-1 0 0,8-7 0 1,-4 2 293-1,-25 13 1 1,-1 3-294-1,14-7 0 1,1-3 0-1,-4 1 0 1,-2 2 0-1,42 3 0 1,-36-2 0-1,-6-4 0 1,-4-7 2038-1,14 13-2038 1,-4-14 1859-1,-33 19-1859 0,32 0 1672 1,-32 0-1672-1,33 0 980 1,-15 19-980-1,19-14 0 1,0 31 0-1,0-31 0 1,19 13 0-1,-15 1 0 1,15-14 0-1,-1 13 0 1,-32-18 0-1,28 0 0 0,-32 0 0 1,18 0 0-1,0 0 0 1,0 0 0-1,0 0 0 1,-19 0 0-1,15 0 0 1,-15 0 0-1,1 0 0 1,13 0 0-1,-13 0 0 1,-1 0 0-1,15 0 0 0,-33 0 0 1,32 0 0-1,-32-18 0 1,33 13 0-1,-33-14 0 1,14 19 0-1,-19 0 0 1,1 0 0-1,-1-18 0 1,-17 13 0-1,12-13 0 1,-13 18 0-1,1-18 0 1,12 13 0-1,-13-14 0 0,19 1 0 1,-19 13 0-1,14-13 0 1,-14 0 0-1,18 13 0 1,1-32 0-1,-1 32 0 1,1-13 0-1,-1 0 0 1,19 13 0-1,-13-32 0 1,13 32 0-1,-19-32 0 0,1 33 0 1,17-33 0-1,-12 32 0 1,13-32 0-1,-1 33 0 1,-12-33 0-1,13 14 0 1,-1 0 0-1,-12-14 0 1,13 32 0-1,-19-32 0 1,1 33 0-1,-1-33 0 0,1 32 0 1,-1-13 0-1,1 18 0 1,-1-19 0-1,1 15 0 1,-19-15 0-1,32 19 0 1,-46-18 0-1,47 13 0 1,-33-13 0-1,18-1 0 1,1 15 0-1,-1-15 0 0,-18 19 0 1,14 0 0-1,-32-18 0 1,32 13 0-1,-33-13 0 1,33 18 0-1,-32 0 0 1,13 0 0-1,1-19 0 1,-15 15 0-1,33-15 0 1,-32 19 0-1,32 0 0 1,-14 0 0-1,0 0 0 0,14 0 0 1,-14 0 0-1,0 0 0 1,-5 0 0-1,1 0 0 1,-15 0 0-1,33 0 0 1,-32 0 0-1,13 0 0 1,1 0 0-1,-15 0 0 1,15 0 0-1,-19 0 0 0,0-18 0 1,0 13 0-1,0-32 0 1,-19 33 0-1,-4-33 0 1,0 14 0-1,-14-19 0 1,14 1 0-1,-18-1 0 1,-1 1 0-1,-18-19 0 1,14 32 0-1,-32-46 0 0,32 65 0 1,-33-46 0-1,15 13 0 1,-1 15 0-1,-32-29 0 1,46 33 0-1,-15 3 0 1,-1-1 0-1,11-2 0 1,0 4 0-1,-3 1 0 1,-24-5 0-1,-5-19 0 1,-13 19 0-1,18-14-471 0,-18 14 471 1,-5 0 0-1,44 4 0 1,-1 1 0-1,1 16 0 1,-1 0 0-1,2-17 0 1,-2 1 0-1,-8 14 0 1,-1 3 0-1,8-8 0 1,-1 0-513-1,-16 7 1 0,1 4 512 1,14-2 0-1,2 0 0 1,-7 0 0-1,-1 0 0 1,0 0 0-1,1 0 0 1,7 0 0-1,-1 0 0 1,-15 0 0-1,-1 0 0 1,16 0 0-1,1 0 0 0,-8 0 0 1,1 0 0-1,8 0 0 1,1 0 0-1,0-1 0 1,0 2 0-1,0 7 0 1,-1 2 0-1,1 2 0 1,0-1 0-1,-1 0 0 1,1 1 0-1,0 8 0 1,0-3 0-1,0-14 0 0,-1-1 0 1,-7 15 0-1,-3 3 0 1,0-9 0-1,-1 1 0 1,-9 7 0-1,0 3-771 1,0 0 1-1,0-2 770 1,-9-8 0-1,-1-1 0 1,-1 7 0-1,-1 1 0 0,1-7 0 1,-1-1 0-1,-7-1 0 1,1 3 0-1,15 6 0 1,2-1 0-1,-1-16 0 1,4 0-281-1,17 17 1 1,3-1 280-1,1-14 0 1,0-3 0-1,-2 8 0 0,0 0 0 1,-49-9 0-1,42 9 0 1,0 1 0-1,-37-6 0 1,0 15 0-1,46-18 0 1,0-2 0-1,-46 1 0 1,0 0 0-1,37 9 0 1,-1 0 0-1,-40-4 0 1,48 4 0-1,-1 0 0 0,-7-7 0 1,2-4 0-1,-25 2 0 1,5 9 0-1,1 1 0 1,9-6 0-1,-17 4 0 1,1 3 0-1,15 7 0 1,1-15 0-1,0-1 0 1,-10 16 0-1,28-7 0 0,0-3 0 1,-28-4 0-1,29 15 0 1,-1-1 0-1,-47-13 0 1,45 3 0-1,0 2 0 1,-44 9 0-1,4-15 0 1,1 15 0-1,13-1 0 1,28-15 0-1,0-1 0 0,-27 16 213 1,-15-18-213-1,19 19 0 1,-18-15 0-1,13 15 0 1,-13-1 0-1,-1-13 0 1,15 13 0-1,27-7 0 1,0-3 0-1,-28-4 0 1,-13 15 0-1,18-1 0 1,0-13 0-1,-19 13 0 0,15 1 0 1,27-18 0-1,0 2 0 1,-28 34 0-1,18-33 0 1,2-3 0-1,-6 17 0 1,8-7 0-1,-2-3 0 1,-19-4 0-1,-19 15 120 1,36-9 0-1,1-2-120 0,-23-3 0 1,23 5 0-1,0-2 0 1,-19-8 0-1,28 0 0 1,0 0 0-1,-27 0 0 1,27 0 0-1,0 0 0 1,-28 0 1359-1,-13 0-1359 1,18 0 0-1,0 0 0 0,0 0 0 1,0 0 0-1,0 0 622 1,18 0-622-1,-13 0 209 1,32 0-209-1,-33 0 768 1,33 0-768-1,-32 0 187 1,32-18-187-1,-14 13 0 1,0-13 0-1,14 18 0 1,-33-19 0-1,33 15 0 0,-32-33 0 1,13 32 0-1,0-32 0 1,-13 33 0-1,14-15 0 1,-19 1 0-1,0 13 0 1,0-32 0-1,-1 33 0 1,1-33 0-1,0 32 0 1,19-13 0-1,-14-1 0 0,13-4 0 1,0 0 0-1,5 5 0 1,19 18 0-1,-19-19 0 1,14 15 0-1,4-15 0 1,5 19 0-1,14 0 0 1,-18-18 0-1,18 13 0 1,-14-13 0-1,32 18 0 0,-32 0 0 1,33 0 0-1,-15 0 0 1,1 0 0-1,13-19 0 1,5 15 0-1,5-15 0 1,13 38 0-1,1-15 0 1,-15 15 0-1,15-19 0 1,-19 0 0-1,0 0 0 1</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5984">
    <iact:property name="dataType"/>
    <iact:actionData xml:id="d0">
      <inkml:trace xmlns:inkml="http://www.w3.org/2003/InkML" xml:id="stk0" contextRef="#ctx0" brushRef="#br0">11247 4026 24575 0,'60'0'0'12,"5"0"0"0,18 0 0 1,18 0-1471-1,5 0 1471 1,-44 0 0-1,1 0 0 1,-1 0 0-1,0 0 0 0,1 0 0 1,-1 0 0-1,44 0 0 1,-46 0 0-1,0 0 0 1,46 0 0-1,0 0 0 0,-37 0 0 1,0 0 0-1,42 0 0 1,-48 0 0-1,-1 0 0 1,39 0 0-1,0 0 0 1,-13 0 0-1,-28 0 0 0,0 0 0 1,28 0 82-1,-28 0 0 1,0 0-82-1,27 0 0 1,15 0 0-1,-19 0 0 0,0 0 0 1,-19 0 0-1,33 0 319 1,-46 0-319-1,27 0 0 1,-18 0 0-1,-14 0 740 1,14 0-740-1,-18 0 248 0,-19 0-248 1,14 0 0-1,-33 0 0 1,15 0 0-1,-1 0 0 1,-13 0 0-1,13 0 0 0,1 0 0 1,-15 0 0-1,33 0 0 1,-32 0 0-1,32 0 0 1,-14 0 0-1,18 0 0 1,1 0 0-1,18 0 0 0,-33 0 0 1,29 0 0-1,-33 0 0 1,18 0 0-1,-18 0 0 1,14 0 0-1,-32 0 0 0,32 0 0 1,-33 0 0-1,15 0 0 1,-38 0 0-1,15 0 0 1,-15 0 0-1,19 0 0 1</inkml:trace>
    </iact:actionData>
  </iact:action>
  <iact:action type="add" startTime="19135">
    <iact:property name="dataType"/>
    <iact:actionData xml:id="d1">
      <inkml:trace xmlns:inkml="http://www.w3.org/2003/InkML" xml:id="stk1" contextRef="#ctx0" brushRef="#br0">15481 5395 24575 0,'23'0'0'14,"-5"0"0"0,1 0 0 0,4 0 0 0,18 0 0 0,1 0 0 1,-1 0 0-1,1 0 0 0,18 0 0 0,-14 0 0 0,14 0 0 0,-19 0 0 1,19 0 0-1,-14 0 0 0,14 0 0 0,0 0 0 0,5 0 0 0,-1 0 0 1,15 0 0-1,-33 0 0 0,32 0 0 0,-13 0 0 0,-1 0 0 0,15 0 0 1,-15 0 0-1,1 0 0 0,-5 0 0 0,0 0 0 0,-14 0 0 0,14 0 0 1,-19 0 0-1,1 0 0 0,-1 0 0 0,1 0 0 0,18 0 0 0,-14 0 0 1,14 0 0-1,-19 0 0 0,1 0 0 0,-19 0 0 0,14 0 0 0,-33 0 0 1,33 0 0-1,-32 0 0 0,13 0 0 0,1 0 0 0,-15 0 0 0,15 0 0 1</inkml:trace>
    </iact:actionData>
  </iact:action>
  <iact:action type="add" startTime="22212">
    <iact:property name="dataType"/>
    <iact:actionData xml:id="d2">
      <inkml:trace xmlns:inkml="http://www.w3.org/2003/InkML" xml:id="stk2" contextRef="#ctx0" brushRef="#br0">26811 5312 24575 0,'60'0'0'11,"5"0"0"0,8 0 0 1,10 0-2324-1,2 0 1 1,6 0 2323-1,-12 0 0 1,5 0 0-1,2 0-956 1,7 1 1-1,3 0 0 1,1-3 955-1,5-3 0 0,3-2 0 1,1 1 0-1,-18 4 0 1,2 0 0-1,0 2 0 1,-3-1 0-1,14 1 0 1,-3 0 0-1,3 0 0 1,-13 1 0-1,3-1 0 0,-1 1 0 1,-4 2 0-1,3 2 0 1,-4 2 0-1,4-1 0 1,24 1 0-1,6 0 0 1,-5-2 0-1,-18-3 0 1,-4-2 0-1,-4 2 135 0,20 8 1 1,-3-1-136-1,5-8 0 1,-8-2 0-1,13 1-280 1,-33 0 1-1,-3 0 279 1,9 0 1741-1,-10 0-1741 1,-36 0 3443-1,-19 0-3443 0,14 0 1752 1,-33 0-1752-1,15 0 865 1,-19 0-865-1,0 18 0 1,18-13 0-1,-13 13 0 1,13-18 0-1,-18 0 0 1</inkml:trace>
    </iact:actionData>
  </iact:action>
  <iact:action type="add" startTime="32952">
    <iact:property name="dataType"/>
    <iact:actionData xml:id="d3">
      <inkml:trace xmlns:inkml="http://www.w3.org/2003/InkML" xml:id="stk3" contextRef="#ctx0" brushRef="#br0">23615 7512 24575 0,'60'0'0'11,"5"0"0"1,18 0 0-1,-25 0 0 1,4 0-1218 0,1 0 1-1,3 0 1217 1,15 0 0 0,4 0 0-1,5 0 0 1,4 0-1306 0,18 0 0-1,2 0 1306 1,2 0 0-1,4 0-715 1,-22 0 1 0,5 0 0-1,0 0 714 1,-5 0 0 0,-1 0 0-1,3 0 0 1,15 0 0 0,3 0 0-1,-1 0-997 1,-4 0 0-1,-2 0 1 1,2 0 996 0,-22 0 0-1,2 0 0 1,0 0 0 0,-1 0 0-1,-2 0 0 1,-1 0 0 0,-1 0 0-1,0 0 0 1,25 0 0-1,-1 0 0 1,0 0 0 0,4 0 0-1,0 0 0 1,-2 0-439 0,-14 0 0-1,-2 0 1 1,-1 0 438 0,-4 0 0-1,-2 0 0 1,-3 0 266-1,18 0 0 1,-5 0-266 0,-9 0 0-1,-4 0 0 1,-3 0 0 0,-4 0 925-1,-14 0 1 1,0 0-926 0,15 0 0-1,-7 0 3300 1,-6 0-3300-1,9 0 3247 1,-36 0-3247 0,-1 0 1714-1,-18 0-1714 1,-4 0 852 0,-1 0-852-1,-32 0 0 1,10 0 0 0</inkml:trace>
    </iact:actionData>
  </iact:action>
  <iact:action type="add" startTime="95055">
    <iact:property name="dataType"/>
    <iact:actionData xml:id="d4">
      <inkml:trace xmlns:inkml="http://www.w3.org/2003/InkML" xml:id="stk4" contextRef="#ctx0" brushRef="#br0">18344 10749 24575 0,'42'0'0'12,"18"0"0"1,-14 0 0-1,51 0 0 1,-28 0 0-1,-2 0 0 1,4 0-712 0,-7 0 1-1,1 0 711 1,16 0 0-1,5 0-954 1,23 0 0-1,3 0 954 1,-14 0 0 0,2 0 0-1,-20 0 0 1,3 0 0-1,-1 0 0 1,30 0 0-1,2 0-862 1,-32 0 0 0,1 0 0-1,1 0 862 1,0 0 0-1,1 0 0 1,-1 0 0-1,1 0 0 1,0 0 0 0,-6 0-585-1,8 0 0 1,-3 0 585-1,15 0 0 1,-5 0 0-1,22 0-30 1,-26 0 0 0,0 0 30-1,20 0 1466 1,-8 0-1466-1,-5 0 2628 1,-47 0-2628-1,29 0 1522 1,-56 0-1522 0,14 0 1142-1,-14 0-1142 1,0 0 389-1,-5 0-389 1,-18 0 0-1,0 0 0 1,0 0 0 0</inkml:trace>
    </iact:actionData>
  </iact:action>
  <iact:action type="add" startTime="97020">
    <iact:property name="dataType"/>
    <iact:actionData xml:id="d5">
      <inkml:trace xmlns:inkml="http://www.w3.org/2003/InkML" xml:id="stk5" contextRef="#ctx0" brushRef="#br0">18220 12492 24575 0,'64'0'0'16,"15"0"0"0,-33 0 0 1,32 0 0-1,-13 0 0 1,18 0 0-1,18 0 0 0,-13 0 0 1,13 0 0-1,-18 0 0 1,19 0-705-1,4 19 705 1,-44-17 0-1,1 1 0 0,-1 5 0 1,0 2 0-1,44 8 0 1,-46-15 0-1,0-1 0 1,46 16 0-1,-44-16 0 0,1-4 0 1,43 2 0-1,-46 0 0 1,0 0 0-1,27 0-71 1,15 0 71-1,-19 0 0 0,0 0 0 1,0 0 0-1,0 0 0 1,0 0 0-1,-19 0 0 1,15 19 0-1,-15-14 702 0,1 13-702 1,13-18 74-1,-13 0-74 1,18 0 0-1,-19 0 0 1,15 0 0-1,-15 0 0 0,1 0 0 1,32 18 0-1,-47-13 0 1,47 13 0-1,-51-18 0 1,51 19 0-1,-46-14 0 0,27 13 0 1,-18-18 0-1,-14 0 0 1,-4 0 0-1,-5 0 0 1,-33 0 0-1,33 0 0 0,-32 0 0 1,13 0 0-1,-18 0 0 1,0 0 0-1,0 0 0 1</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17212">
    <iact:property name="dataType"/>
    <iact:actionData xml:id="d0">
      <inkml:trace xmlns:inkml="http://www.w3.org/2003/InkML" xml:id="stk0" contextRef="#ctx0" brushRef="#br0">27849 15771 24575 0,'106'0'0'31,"-22"0"0"0,7 0 0 0,3 0 0 1,6 0-2371-1,-14 0 0 0,5 0 0 1,4 0 2371-1,17 0 0 0,4 0 0 0,2 0 0 1,-29 0 0-1,2 0 0 0,0 0 0 1,-3 0 0-1,22 0 0 0,-1 0 0 1,-5 0 0-1,-14 0 0 0,-3-1 0 0,-1 2 291 1,-2 5 1-1,-2 1 0 0,-13-1 0 1,19-2 0-1,-24 6 0 0,1-1-1 1</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18005">
    <iact:property name="dataType"/>
    <iact:actionData xml:id="d0">
      <inkml:trace xmlns:inkml="http://www.w3.org/2003/InkML" xml:id="stk0" contextRef="#ctx0" brushRef="#br0">9421 6558 24575 0,'42'0'0'9,"18"0"0"1,4 0 0-1,38 0 0 1,4 0-875 0,-45 0 1-1,2 0 874 1,8 0 0 0,1 0 0-1,1 0 0 1,2 0 0-1,15 0 0 1,4 0-1075 0,9 0 0-1,2 0 1075 1,9 0 0 0,2 0 0-1,-33 0 0 1,0 0 0-1,0 0-885 1,0 0 0 0,-1 0 0-1,2 0 885 1,11 0 0 0,1 0 0-1,-1 0 0 1,-8 0 0-1,-2 0 0 1,2 0 0 0,7 0 0-1,2 0 0 1,-1 0 0 0,1 0 0-1,0 0 0 1,-2 0 0-1,-7 0 0 1,-3 0 0 0,4 0 0-1,12 0 0 1,4 0 0 0,-4 0 0-1,-14 0 0 1,-3 0 0 0,2 0 0-1,10 0 0 1,2 0 0-1,-3 0 0 1,23 0 0 0,1 0 0-1,-26 0 0 1,3 0 0 0,-1 0 0-1,-8 0 0 1,-2 0 0-1,0 0 0 1,0 0 0 0,0 0 0-1,1 0-621 1,3 0 1 0,1 0-1-1,-3 0 621 1,30 0 0-1,-1 0 0 1,-33 0 0 0,2 0 0-1,-1 0 0 1,33 0 0 0,-2 0 0-1,-1 0 0 1,0 0 0-1,1 0 0 1,-2 0 0 0,-5 0 0-1,-2 0-305 1,-1 0 0 0,0 0 305-1,-1 0 0 1,-3 0 299 0,-14 0 0-1,-2 0-299 1,9 0 0-1,-1 0 0 1,-18 0 0 0,-1 0 0-1,17 0 0 1,0 0 0 0,-12 0 0-1,-4 0 871 1,-9 0 0-1,0 0-871 1,11 0 0 0,0 0 0-1,-11 0 0 1,-1 0 0 0,51 0 0-1,-30 0 0 1,1 0 0-1,-21 0 0 1,-1 0 0 0,1 0 0-1,4 0 0 1,20 0 0 0,-3 0 0-1,6 0 0 1,-5 0 0-1,1 0 0 1,9 0 0 0,-28 0 0-1,1 0 0 1,31 0 0 0,-31 8 0-1,3 2 577 1,2-8 0-1,2 1-577 1,6 6 0 0,0 0 0-1,-11-8 0 1,-1-2 0 0,1 0 0-1,-1 2 0 1,-6 8 0 0,-1 0 0-1,9-6 0 1,-3-1 1464-1,36 17-1464 1,-46-18 0 0,0-2 0-1,46 1 0 1,0 0 0 0,-4 0 0-1,-19 0 1605 1,-19 0-1605-1,-4 0 727 1,-18 0-727 0,-1 0 1221-1,1 0-1221 1,-19 0 515 0,14 0-515-1,-33 0 0 1,33 0 0-1,-32 0 0 1,13 0 0 0,1 0 0-1,-15 0 0 1,33 0 0 0,-32 0 0-1,13 0 0 1,1 0 0-1,-15 0 0 1,33 0 0 0,-32 0 0-1,13 0 0 1,1 0 0 0,-15 0 0-1,15 0 0 1,-19 0 0 0</inkml:trace>
    </iact:actionData>
  </iact:action>
  <iact:action type="add" startTime="26790">
    <iact:property name="dataType"/>
    <iact:actionData xml:id="d1">
      <inkml:trace xmlns:inkml="http://www.w3.org/2003/InkML" xml:id="stk1" contextRef="#ctx0" brushRef="#br0">13074 8550 24575 0,'101'0'0'8,"-13"0"0"0,-30 0 0 1,3 0-1852-1,9 0 0 1,3 0 1852-1,28 0 0 1,6 0-1286-1,8 0 0 1,5 0 1286-1,-27 0 0 1,4 0 0-1,-1 0-517 1,1 0 0-1,-1 0 1 0,2 0 516 1,-1 0 0-1,1 0 0 1,2 0 0-1,13 0 0 1,4 0 0-1,-1 0-1145 1,-6 0 0-1,0 0 0 1,6 0 1145-1,-23 0 0 1,7 0 0-1,1 0 0 1,-2 0 0-1,-8 0 0 0,15 0 0 1,-8 0 0-1,7 0-270 1,-13 0 1-1,8 0 0 1,2 0 0-1,-4 0 0 1,-10 0 269-1,-1 0 0 1,-9 0 0-1,6 0 0 1,7 0 0-1,6 0 0 0,3 0 0 1,-5 0 0-1,12 0 0 1,-2 0 0-1,1 0-124 1,11 0 0-1,1 0 0 1,-3 0 124-1,-15 0 0 1,-3 0 0-1,2 0 0 1,8 0 0-1,3 0 0 1,-5 0 141-1,-17 0 0 0,-3 0 0 1,1 0-141-1,4 0 0 1,1 0 0-1,-5 0 1076 1,11 0 0-1,-5 0-1076 1,-1 0 0-1,-2 0 0 1,-14 0 0-1,-2 0 0 1,1 0 0-1,-1 0 1462 0,-8 0 1 1,-5 0-1463-1,23 0 3250 1,-5 0-3250-1,-32 0 2672 1,-4 0-2672-1,-24 0 1502 1,1 0-1502-1,-15 0 55 1,15 0-55-1,-38 0 0 1,15 0 0-1,-15 0 0 1</inkml:trace>
    </iact:actionData>
  </iact:action>
  <iact:action type="add" startTime="30582">
    <iact:property name="dataType"/>
    <iact:actionData xml:id="d2">
      <inkml:trace xmlns:inkml="http://www.w3.org/2003/InkML" xml:id="stk2" contextRef="#ctx0" brushRef="#br0">28264 8384 24575 0,'60'0'0'13,"-14"0"0"0,51 0 0 0,-10 0-1448 0,-18 0 1 0,5 0 1447 0,7 0 0 0,4 0-1000 0,17 0 0 0,4 0 1000 0,-1 0 0 0,2 0 0 0,-27 0 0 1,2 0 0-1,0 0-433 0,1 0 1 0,0 0 0 0,0 0 432 0,1 0 0 0,0 0 0 0,2 0 0 0,8 0 0 0,2 0 0 0,0 0 0 0,-5 0 0 0,-1 0 0 1,1 0 0-1,0 0 0 0,-1 0 0 0,1 0 0 0,0 0 0 0,0 0 0 0,-6 0 0 0,14 0 0 0,-4 0-537 0,6 0 0 0,-4 0 537 0,-22 0 0 0,-2 0 0 1,11 0 0-1,-2 0 299 0,-16 0 1 0,-3 0-300 0,-1 0 0 0,-4 0 1897 0,25 0-1897 0,-37 0 2637 0,9 0-2637 0,-50 0 373 0,32 0 0 0,-32 0 0 0,13 0 0 1</inkml:trace>
    </iact:actionData>
  </iact:action>
  <iact:action type="add" startTime="64902">
    <iact:property name="dataType"/>
    <iact:actionData xml:id="d3">
      <inkml:trace xmlns:inkml="http://www.w3.org/2003/InkML" xml:id="stk3" contextRef="#ctx0" brushRef="#br0">23574 13281 24575 0,'41'0'0'10,"1"0"0"1,55 0 0 0,-5 0-1535 0,-14 0 1 0,5 0 1534 0,-1 0 0 0,2 0-1202 0,26 0 0 0,6 0 1202 0,-32 0 0-1,1 0 0 1,0 0 0 0,-1 0 0 0,-1 0 0 0,4 0 0 0,11 0 0 0,4 0 0 0,-3 0-492 0,-12 0 0 0,-3 0 0-1,4 0 492 1,12 0 0 0,5 0 0 0,-1 0 0 0,-1 0 0 0,1 0 0 0,-3 0 0 0,-7 0 0 0,-3 0 0 0,1 0 0-1,4 0 0 1,0 0 0 0,-2 0 0 0,-10-1 0 0,-1 1 0 0,-1 1-264 0,3 4 1 0,-1 3 0 0,-4-3 263 0,9-2 0-1,-3-1 0 1,13 8 0 0,-4-1 0 0,-29-9 0 0,-3 0 0 0,10 0 0 0,2 0 0 0,-2 0 0 0,-3 0 1078 0,36 0-1078-1,-23 18 2269 1,-5-13-2269 0,-50 13 3197 0,27-18-3197 0,-50 0 1195 0,32 0-1195 0,-33 0 0 0,15 0 0 0,-19 0 0 0,0 0 0 0</inkml:trace>
    </iact:actionData>
  </iact:action>
  <iact:action type="add" startTime="73202">
    <iact:property name="dataType"/>
    <iact:actionData xml:id="d4">
      <inkml:trace xmlns:inkml="http://www.w3.org/2003/InkML" xml:id="stk4" contextRef="#ctx0" brushRef="#br0">27351 14858 24575 0,'60'0'0'15,"4"0"0"0,-5 0 0 0,2 0-1642 0,31 0 1642 1,-7 0 0-1,6 0-720 0,-16 0 0 0,2 0 720 0,16 0 0 1,3 0 0-1,6 0 0 0,-1 0 0 0,-14 0 0 0,-4 0 0 1,-9 0 0-1,0 0 0 0,4 0 0 0,1 0 0 0,4 0 0 1,0 0 0-1,-5 0 0 0,0 0 0 0,3 0 0 1,0 0 0-1,0 0 0 0,-5 0 46 0,20 0-46 0,-17 0 0 1,-1 0 0-1,10 0 0 0,-28 0 0 0,0 0-269 0,27 0 269 1,-27 0 0-1,0 0 0 0,28 0 0 0,13 0 732 0,-36 0-732 1,13 0 1502-1,-50 0-1502 0,27 0 754 0,-32 0-754 0,0 0 317 1,-4 0-317-1,-1 0 0 0,-13 0 0 0,13 0 0 1,1 0 0-1,-15 0 0 0,33 0 0 0,-32 0 0 0,50 0 0 1,-27 0 0-1,32 0 0 0,0 0 0 0,4 0 0 0,1 0 0 1,32 0 0-1,-46 0 0 0,45 0 0 0,-49 0 0 0,31 0 0 1,-50 0 0-1,27 0 0 0,-32 0 0 0,0 0 0 0,-5 0 0 1,1 0 0-1,-14 0 0 0,13 0 0 0,0 0 0 1,5 0 0-1,1 0 0 0,31 0 0 0,-27 0 0 0,13 0 0 1,14 0 0-1,-27 0 0 0,14 0 0 0,-6 0 0 0,-12 0 0 1,-1 0 0-1,-5 0 0 0,0 19 0 0,-13-15 0 0,14 15 0 1,-1-19 0-1,-13 0 0 0,13 0 0 0,-18 0 0 1</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27948">
    <iact:property name="dataType"/>
    <iact:actionData xml:id="d0">
      <inkml:trace xmlns:inkml="http://www.w3.org/2003/InkML" xml:id="stk0" contextRef="#ctx0" brushRef="#br0">4939 6308 24575 0,'60'0'0'27,"4"0"0"0,19 0 0 1,0 0 0-1,19 0-920 0,4 0 920 1,-44 0 0-1,0 0 0 0,1 0 0 1,-1 0 0-1,1 0 0 0,-2 0 0 1,46 0 0-1,-47 0 0 0,-1 0 0 1,29 0 118-1,13 0-118 0,-18 0 0 1,-18 0 0-1,13 0 0 0,-31 0 0 1,13 0 690-1,-19 19-690 0,1-14 112 1,-1 13-112-1,1-18 0 0,-1 0 0 1,1 0 0-1,-19 0 0 0,-5 0 0 1,0 0 0-1,-13 0 0 0,14 0 0 1,-1 0 0-1,-13 0 0 0,13 0 0 1</inkml:trace>
    </iact:actionData>
  </iact:action>
  <iact:action type="add" startTime="33045">
    <iact:property name="dataType"/>
    <iact:actionData xml:id="d1">
      <inkml:trace xmlns:inkml="http://www.w3.org/2003/InkML" xml:id="stk1" contextRef="#ctx0" brushRef="#br0">13738 6184 24575 0,'41'0'0'10,"19"0"0"0,5 0 0 0,36 0 0 0,5 0-2052 0,0 0 2052 0,-28 0 0 0,1 0 0 0,36 0 0 0,-17 0 0 0,3 0-648 0,-35 0 1 0,1 0 647 0,30 0 0 0,5 0-497 0,-8 0 0 0,1 0 497 0,0 0 0 0,3 0 0 0,-19 0 0 0,2 0 0 0,-1 0-955 0,26 0 0 0,0 0 955 0,9 0 0 0,1 0 0 0,-35 0 0 0,1 0 0 0,-1 0 0 1,35 0 0-1,-1 0 0 0,0 0 0 0,0 0 0 0,-33 0 0 0,0 0 0 0,-1 0 0 0,27 0 0 0,-4 0 0 0,-19 0 0 0,1 0 0 0,22 0 0 0,-4 0-33 0,-44 0 0 0,0 0 33 0,29 0 0 0,1 0 0 0,-26 0 0 0,-3 0 0 0,10 0 0 0,1 0 0 0,-8 0 0 0,1 0 0 0,7 0 0 0,-1 0 0 0,-8 0 0 0,-2 0 0 0,2 0 0 0,-1 0 427 1,1 0 1-1,-2 0-428 0,46 0 0 0,-47 0 0 0,-1 0 0 0,29 0 0 0,14 18 0 0,-19-13 0 0,0 13 1652 0,0-18-1652 0,-19 0 2237 0,14 0-2237 0,-31 0 1119 0,13 0-1119 0,-19 0 454 0,1 0-454 0,-1 0 0 0,1 0 0 0,-19 0 0 0,14 0 0 0,-33 0 0 0,33 0 0 0,-32 0 0 0,32 0 0 0,-33 0 0 0,15 0 0 0,-19 0 0 0,0 0 0 1</inkml:trace>
    </iact:actionData>
  </iact:action>
  <iact:action type="add" startTime="42956">
    <iact:property name="dataType"/>
    <iact:actionData xml:id="d2">
      <inkml:trace xmlns:inkml="http://www.w3.org/2003/InkML" xml:id="stk2" contextRef="#ctx0" brushRef="#br0">12949 8425 24575 0,'42'0'0'22,"-1"0"0"1,37 0 0-1,-27 0 0 1,64 0 0-1,-27 0 0 1,18 0 0-1,-4 0 0 1,-1 0 0-1,-13 0 0 1,-28 0 0-1,0 0 0 1,27 0 0-1,15 0 0 1,-1 0 0-1,-13 0 0 1,13 0 0-1,-18 0 0 1,-18 0 0-1,-5 0 0 1,0 0 0-1,-14 0 0 1,14 0 0-1,-19 0 0 1,-18 0 0-1,14 0 0 1,-32 0 0-1,13 0 0 1,1 0 0-1,-15 0 0 1,15 0 0-1,-19 0 0 1,0 0 0 0</inkml:trace>
    </iact:actionData>
  </iact:action>
  <iact:action type="add" startTime="82248">
    <iact:property name="dataType"/>
    <iact:actionData xml:id="d3">
      <inkml:trace xmlns:inkml="http://www.w3.org/2003/InkML" xml:id="stk3" contextRef="#ctx0" brushRef="#br0">21001 13779 24575 0,'41'0'0'15,"19"0"0"0,23 0 0 1,23 0-1280-1,-45 0 1 1,3 0 1279-1,15 0 0 1,3 0 0-1,-7 0 0 0,2 0-1007 1,32 0 1-1,4 0 1006 1,-17 0 0-1,1 0 0 1,16 0 0-1,0 0 0 1,-8 0 0-1,-2 0 0 0,1 0 0 1,-1 0 0-1,-7 0 0 1,-3 0-94-1,-9 0 0 1,-2 0 94-1,0 0 0 1,-2 0 0-1,-6-1 0 0,-1 2 0 1,1 8 0-1,0 1-201 1,-1-8 0-1,-3 0 201 1,36 17 0-1,-5-19 0 1,-18 0 1057-1,-18 0-1057 0,-24 0 2138 1,-4 0-2138-1,-32 0 1443 1,13 0-1443-1,1 0 0 1,-33 0 0-1,9 0 0 1</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002060"/>
    </inkml:brush>
  </inkml:definitions>
  <iact:action type="add" startTime="15432">
    <iact:property name="dataType"/>
    <iact:actionData xml:id="d0">
      <inkml:trace xmlns:inkml="http://www.w3.org/2003/InkML" xml:id="stk0" contextRef="#ctx0" brushRef="#br0">9919 6848 24575 0,'23'0'0'23,"33"-18"0"0,-10-5 0 0,37-19 0 1,0 1 0-1,0-1 0 0,0 19 0 0,0-32 0 1,0 27 0-1,0-32 0 0,0 37 0 0,-19-14 0 1,15 14 0-1,-52 0 0 0,47-14 0 0,-65 32 0 1,47-13 0-1,-52 18 0 0,33-18 0 0,-32 13 0 1,32-14 0-1,-33 19 0 0,15 0 0 0,-1-18 0 1,-13 13 0-1,13-13 0 0,1 18 0 0,-15 0 0 1,15 0 0-1,-1 0 0 0,-13 0 0 0,13 0 0 1</inkml:trace>
    </iact:actionData>
  </iact:action>
  <iact:action type="add" startTime="25151">
    <iact:property name="dataType"/>
    <iact:actionData xml:id="d1">
      <inkml:trace xmlns:inkml="http://www.w3.org/2003/InkML" xml:id="stk1" contextRef="#ctx0" brushRef="#br0">30214 9131 24575 0,'42'0'0'44,"-1"-19"0"1,19 15 0 0,5-33 0 0,18 14 0 0,0 0 0 0,0-14 0 0,0 32 0-1,0-32 0 1,0 14 0 0,0-18 0 0,-18 18 0 0,-6-14 0 0,1 32 0 0,-13-32 0 0,12 33 0-1,-17-15 0 1,-19 1 0 0,14 13 0 0,-14-13 0 0,0 18 0 0,-5 0 0 0,1 0 0 0,-14 0 0-1,13 0 0 1,0 0 0 0,-13-19 0 0,13 15 0 0,-18-15 0 0,0 19 0 0,0 0 0 0</inkml:trace>
    </iact:actionData>
  </iact:action>
  <iact:action type="add" startTime="35921">
    <iact:property name="dataType"/>
    <iact:actionData xml:id="d2">
      <inkml:trace xmlns:inkml="http://www.w3.org/2003/InkML" xml:id="stk2" contextRef="#ctx0" brushRef="#br0">23698 11040 24575 0,'42'0'0'23,"18"-19"0"1,4 15 0 0,19-33 0-1,0 14 0 1,0 0 0 0,-18 4 0-1,32 1 0 1,-46 13 0 0,45-32 0-1,-31 33 0 1,18-15 0 0,-37 1 0-1,28 13 0 1,-28-13 0 0,0 18 0 0,28-19 0-1,-46 15 0 1,31-15 0 0,-17 19 0-1,-19 0 0 1,14 0 0 0,-32 0 0-1,13 0 0 1,0 0 0 0,-31 0 0-1,8 0 0 1,-18 0 0 0,4 0 0 0</inkml:trace>
    </iact:actionData>
  </iact:action>
  <iact:action type="add" startTime="39404">
    <iact:property name="dataType"/>
    <iact:actionData xml:id="d3">
      <inkml:trace xmlns:inkml="http://www.w3.org/2003/InkML" xml:id="stk3" contextRef="#ctx0" brushRef="#br0">25400 12368 24575 0,'78'-18'0'18,"-27"-6"0"0,6-12 0 0,1-6-1636 0,12-9 1636 0,-3 4 0 0,4-2 0 1,-16 6 0-1,1 3 0 0,15 5 0 0,1 0 0 0,-10-13 0 0,0-1 0 0,1 16 0 1,-1 2 0-1,-9-1 0 0,0-1 0 0,-2 2 0 0,-1 2 405 0,33-12-405 0,0-1 0 1,0 1 0-1,-18-1 301 0,13 1-301 0,-50 18 0 0,27 4 0 0,-32 1 831 0,0 13-831 1,14-13 99-1,-32 18-99 0,13 0 0 0,-18 0 0 0,0 0 0 0,0 0 0 1</inkml:trace>
    </iact:actionData>
  </iact:action>
  <iact:action type="add" startTime="47705">
    <iact:property name="dataType"/>
    <iact:actionData xml:id="d4">
      <inkml:trace xmlns:inkml="http://www.w3.org/2003/InkML" xml:id="stk4" contextRef="#ctx0" brushRef="#br0">14236 14609 24575 0,'41'0'0'18,"19"0"0"1,-14-18 0 0,51-5 0 0,-46-19 0 0,14 19 0 0,3 5 0 0,6-5-426 0,-6-6 1 0,3 2 425-1,35 18 0 1,-45-18 0 0,2-1 0 0,-1 15 0 0,1 3 0 0,-1-10 0 0,0-2 0 0,0 1 0 0,1 1 0 0,9-2 0-1,-1 2 0 1,21-3 0 0,-6-6 0 0,-1 3 0 0,-7 17 0 0,-1-9 0 0,3-1 0 0,26 0 0 0,-19 15 0-1,10-33 210 1,-51 32-210 0,14-13 0 0,-18 18 0 0,-19 0 0 0,-5 0 0 0,1 0 0 0,-33 0 0 0,9 0 0 0</inkml:trace>
    </iact:actionData>
  </iact:action>
  <iact:action type="add" startTime="55004">
    <iact:property name="dataType"/>
    <iact:actionData xml:id="d5">
      <inkml:trace xmlns:inkml="http://www.w3.org/2003/InkML" xml:id="stk5" contextRef="#ctx0" brushRef="#br0">11496 16975 24575 0,'42'0'0'20,"-1"0"0"1,19-19 0 0,5 15 0 0,18-33 0 0,18 14 0 0,-13 0-373 0,-29 4 1-1,2 1 372 1,45-5-509 0,-35 2 1 0,1 0 508 0,-6 10 0 0,-3-1 0 0,43-25-293-1,-36 36 1 1,-6-2 292 0,-9-34 0 0,60 32 0 0,-68-32 511 0,13 33-511 0,-19-15 1196-1,1 19-1196 1,-19 0 640 0,-5 0-640 0,-55 0 0 0,28 0 0 0,-28 0 0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C00000"/>
    </inkml:brush>
  </inkml:definitions>
  <iact:action type="add" startTime="77363">
    <iact:property name="dataType"/>
    <iact:actionData xml:id="d0">
      <inkml:trace xmlns:inkml="http://www.w3.org/2003/InkML" xml:id="stk0" contextRef="#ctx0" brushRef="#br0">21872 10251 24575 0,'60'0'0'21,"5"0"0"0,18 0 0 0,18 0-1547 0,5 0 1547 1,-43 0 0-1,-1 0 0 0,44 0 0 0,-46 0 0 0,0 0 0 1,27 0 351-1,15 0-351 0,-19 0 292 0,-19 0-292 1,-4 0 0-1,-18 0 0 0,-1 0 784 0,19 0-784 0,-14 0 120 1,14 0-120-1,-18 0 0 0,18 0 0 0,-14 0 0 0,14 0 0 1,0 0 0-1,-14 0 0 0,-5 0 0 0,15 0 0 1,-47 0 0-1,46 0 0 0,-50 0 0 0,13 0 0 0,1 0 0 1,-15 0 0-1,15 0 0 0,-19 0 0 0,0 0 0 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63791">
    <iact:property name="dataType"/>
    <iact:actionData xml:id="d0">
      <inkml:trace xmlns:inkml="http://www.w3.org/2003/InkML" xml:id="stk0" contextRef="#ctx0" brushRef="#br0">2324 13530 24575 0,'23'0'0'14,"14"0"0"1,-32 0 0 0,32 0 0-1,-33 0 0 1,33 0 0 0,-32 0 0 0,50 0 0-1,-46 0 0 1,47 0 0 0,-33 0 0-1,0 0 0 1,32 0 0 0,-46 0 0 0,47 0 0-1,-33 0 0 1,18 0 0 0,1 0 0-1,-1 0 0 1,-18 0 0 0,14 0 0 0,-14 0 0-1,0 0 0 1,14 0 0 0,-14 0 0-1,19 0 0 1,-19 0 0 0,14 0 0 0,-14 0 0-1,0 0 0 1,14 0 0 0,-14 0 0-1,18 0 0 1,-18 0 0 0,14 0 0 0,-32 0 0-1,32 0 0 1,-33 0 0 0,33 0 0 0,-32 0 0-1,32 0 0 1,-33 0 0 0,15 0 0-1,-1 0 0 1,-13 0 0 0,32 0 0 0,-33 0 0-1,33 0 0 1,-32-18 0 0,32 13 0-1,-33-13 0 1,15 18 0 0,-1 0 0 0,-13 0 0-1,32 0 0 1,-33 0 0 0,15 0 0-1,-1 0 0 1,-13 0 0 0,13 0 0 0,1 0 0-1,-15 0 0 1,33 0 0 0,-32 0 0-1,32 0 0 1,-33 0 0 0,33 0 0 0,-32 0 0-1,32 0 0 1,-33 0 0 0,33 0 0-1,-14 0 0 1,19 0 0 0,-19 0 0 0,14 0 0-1,-14 0 0 1,18 0 0 0,1 0 0 0,-19 0 0-1,14 0 0 1,-14 0 0 0,18 0 0-1,-18 0 0 1,14 0 0 0,-32 0 0 0,32 0 0-1,-14 0 0 1,0 0 0 0,14 0 0-1,-33 0 0 1,15 0 0 0,-1 0 0 0,-13 0 0-1,32 0 0 1,-33 0 0 0,15 0 0-1,-1 0 0 1,-13 0 0 0,13 0 0 0,-18 0 0-1,19 0 0 1,-15 0 0 0,15 0 0-1,-19 0 0 1,18 0 0 0,-13 0 0 0,32 0 0-1,-14 0 0 1,0 0 0 0,14 0 0-1,-33 0 0 1,33 0 0 0,-32 0 0 0,13 0 0-1,1 0 0 1,-15 0 0 0,15 0 0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38175">
    <iact:property name="dataType"/>
    <iact:actionData xml:id="d0">
      <inkml:trace xmlns:inkml="http://www.w3.org/2003/InkML" xml:id="stk0" contextRef="#ctx0" brushRef="#br0">23366 10832 24575 0,'83'0'0'14,"19"0"0"0,-41 0 0 0,2 0-1470 1,9 0 0-1,4 0 1470 0,14 0 0 1,4 0-851-1,9 0 0 0,2 0 851 1,1 0 0-1,0 0 0 0,-1 0 0 1,-3 0 0-1,-17 0 0 0,-3 0 137 1,-10 0 0-1,-2 0-137 0,2 0 0 1,-1 0 0-1,-5 0 0 0,-2 0 0 1,0 0 0-1,-4 0 0 0,23 0 0 1,14 0 1298-1,-65 0-1298 0,60 0 2128 1,-64 0-2128-1,32 0 942 0,-18 0-942 1,-19 0 0-1,-5 0 0 0,0 0 0 1,-13 0 0-1,32 0 0 0,-32 0 0 1,13 0 0-1,-18 0 0 0,0 0 0 1,-18 0 0-1,13 0 0 0,-13 0 0 1</inkml:trace>
    </iact:actionData>
  </iact:action>
  <iact:action type="add" startTime="81654">
    <iact:property name="dataType"/>
    <iact:actionData xml:id="d1">
      <inkml:trace xmlns:inkml="http://www.w3.org/2003/InkML" xml:id="stk1" contextRef="#ctx0" brushRef="#br0">3694 16601 24575 0,'78'0'0'17,"-9"0"0"1,-11 0 0 0,4 0-1348 0,-1 0 1 0,3 0 1347 0,17 0 0 0,4 0-693 0,9 0 0 0,1 0 693 0,-2 0 0 0,3 0 0 0,14 0 0 0,1 0 0 0,-12 0 0 0,-4 0 0 0,-9 0 0 0,-1 0 0 0,5 0 0 0,-5 0-32 0,25 0 32 0,-28 0 0 0,-2 0-369 0,12 0 369 0,-23 0 0 0,-4 0 0 0,-14 0 1170 0,27 0-1170 0,-37 0 1731 0,1 0-1731 0,-19 0 1119 0,-5 0-1119 0,1 0 115 0,-14 0 1 0,13 0-1 0,-18 0 1 0</inkml:trace>
    </iact:actionData>
  </iact:action>
  <iact:action type="add" startTime="88404">
    <iact:property name="dataType"/>
    <iact:actionData xml:id="d2">
      <inkml:trace xmlns:inkml="http://www.w3.org/2003/InkML" xml:id="stk2" contextRef="#ctx0" brushRef="#br0">3569 17888 24575 0,'65'0'0'15,"13"0"0"1,24 0-1263 0,-40 0 1 0,5 0 1262 0,14 0 0-1,4 0-872 1,6 0 1 0,2 0 871 0,10 0 0 0,2 0 0-1,0 0 0 1,2 0 0 0,6 0 0 0,0 0-588 0,-9-1 0 0,-1 2 588-1,11 8 0 1,-2 0 0 0,-15-6 0 0,0-1 0 0,16 6 0-1,-5 2-394 1,-39 0 1 0,-4-1 393 0,14-8 0 0,-1 2 0 0,-14 16 0-1,-4-1 0 1,51-13 0 0,-41 3 0 0,-2 2 0 0,20 9 969-1,14-15-969 1,-38 15 1761 0,14-19-1761 0,-31 0 2429 0,13 18-2429 0,-19-13 1072-1,-18 13-1072 1,14-18 0 0,-32 0 0 0,31 0 0 0,-31 0 0-1,14 0 0 1,-1 0 0 0,-13 0 0 0,13 0 0 0,-18 0 0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12067">
    <iact:property name="dataType"/>
    <iact:actionData xml:id="d0">
      <inkml:trace xmlns:inkml="http://www.w3.org/2003/InkML" xml:id="stk0" contextRef="#ctx0" brushRef="#br0">5478 7637 24575 0,'42'0'0'18,"18"0"0"0,4 0 0 1,19 0 0-1,-23 0 0 1,0 0-1241-1,33 0 1241 1,-8 0 0-1,5 0-536 1,-24 0 1-1,2 0 535 1,23 0 0-1,2 0 0 0,-10 0 0 1,0 0 0-1,9 0 0 1,0 0 0-1,-5 0 0 1,-3 0 0-1,-9 0 0 1,-2 0-331-1,-3 0 1 1,-2 0 330-1,38 0 0 0,0 0 0 1,-4 0 0-1,-38 0 0 1,-4 0 840-1,-18 0-840 1,-19 0 346-1,14 0 1 1,-33 0 0-1,15 0 0 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53483">
    <iact:property name="dataType"/>
    <iact:actionData xml:id="d0">
      <inkml:trace xmlns:inkml="http://www.w3.org/2003/InkML" xml:id="stk0" contextRef="#ctx0" brushRef="#br0">6433 8010 24575 0,'0'23'0'13,"0"14"0"1,0-32 0 0,0 32 0 0,0-33 0 0,0 33 0 0,0-32 0 0,0 32 0 0,0-33 0 0,0 33 0 0,0-14 0 0,0 19 0 0,0-19 0 0,0 14 0 0,0-33 0 0,0 33 0 0,0-32 0 0,0 32 0 0,0-14 0 0,0 0 0 0,0 14 0 0,18-33 0 0,-13 33 0 0,14-32 0 0,-1 32 0 0,-13-14 0 0,31 0 0 0,-31 14 0 0,14-33 0 0,-1 33 0-1,-13-32 0 1,13 13 0 0,-18-18 0 0,18 0 0 0,-13 0 0 0,14 0 0 0,-1 0 0 0,5 19 0 0,19-15 0 0,-1 15 0 0,1-19 0 0,17 18 0 0,6-13 0 0,0 32 0 0,-5-33 0 0,-19 15 0 0,19-19 0 0,-14 0 0 0,14 0 0 0,0 0 0 0,-14 0 0 0,-4 0 0 0,-5 0 0 0,-14 0 0 0,18 0 0 0,1 0 0 0,-19 0 0 0,14 0 0 0,-14 0 0 0,18 0 0-1,1 0 0 1,-1 0 0 0,-18 0 0 0,14 0 0 0,-14 0 0 0,19-19 0 0,-1 15 0 0,-18-33 0 0,14 32 0 0,-32-13 0 0,32-1 0 0,-14 15 0 0,0-15 0 0,14 1 0 0,-33 13 0 0,33-13 0 0,-32-1 0 0,32 15 0 0,-33-33 0 0,33 32 0 0,-32-13 0 0,32-1 0 0,-33 15 0 0,33-33 0 0,-32 32 0 0,32-13 0 0,-33-1 0 0,33 15 0 0,-32-15 0-1,13 1 0 1,1 13 0 0,-15-13 0 0,15 18 0 0,-1-19 0 0,-13 15 0 0,13-15 0 0,1 19 0 0,-15 0 0 0,15-18 0 0,-19 13 0 0,0-13 0 0,18-1 0 0,-13 15 0 0,13-33 0 0,-18 32 0 0,0-32 0 0,0 33 0 0,0-33 0 0,0 32 0 0,0-13 0 0,0-1 0 0,0 15 0 0,0-15 0 0,0 1 0 0,0 13 0 0,0-32 0 0,0 33 0 0,0-15 0 0</inkml:trace>
    </iact:actionData>
  </iact:action>
  <iact:action type="add" startTime="98885">
    <iact:property name="dataType"/>
    <iact:actionData xml:id="d1">
      <inkml:trace xmlns:inkml="http://www.w3.org/2003/InkML" xml:id="stk1" contextRef="#ctx0" brushRef="#br0">3154 17224 24575 0,'23'0'0'19,"14"0"0"1,-32 0 0 0,13 0 0 0,1 0 0 0,-15 0 0 0,15 0 0 0,-1 0 0 0,-13 0 0 0,13 0 0-1,-18 0 0 1,19 0 0 0,-15 0 0 0,33 0 0 0,-32 0 0 0,32 0 0 0,-14 0 0 0,0 0 0 0,-5 0 0-1,1 0 0 1,-15 0 0 0,15 0 0 0,-1 0 0 0,-13 0 0 0,13 0 0 0,-18 0 0 0,19 0 0 0,-15 0 0 0,15 0 0-1,-1 0 0 1,-13 0 0 0,13 0 0 0,1 0 0 0,4 0 0 0,18 0 0 0,-18 0 0 0,14 0 0 0,-14 0 0-1,19 0 0 1,-1 0 0 0,1 0 0 0,-1 18 0 0,-18-13 0 0,14 13 0 0,-14-18 0 0,19 0 0 0,-19 0 0 0,14 0 0-1,-33 0 0 1,15 0 0 0,-1 0 0 0,-13 0 0 0,32 0 0 0,-33 0 0 0,33 0 0 0,-32 0 0 0,32 0 0-1,-33 19 0 1,33-15 0 0,-32 15 0 0,32-19 0 0,-33 0 0 0,15 0 0 0,-1 0 0 0,-13 0 0 0,13 0 0 0,1 0 0-1,-15 0 0 1,15 0 0 0,-19 0 0 0,18 0 0 0,-13 0 0 0,13 0 0 0,1 18 0 0,-15-13 0 0,15 13 0-1,-1-18 0 1,-13 0 0 0,13 0 0 0,1 0 0 0,-15 0 0 0,15 0 0 0,-1 0 0 0,-13 0 0 0,13 0 0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23T14:35:18.566"/>
    </inkml:context>
    <inkml:brush xml:id="br0">
      <inkml:brushProperty name="width" value="0.05292" units="cm"/>
      <inkml:brushProperty name="height" value="0.05292" units="cm"/>
      <inkml:brushProperty name="color" value="#FF0000"/>
    </inkml:brush>
  </inkml:definitions>
  <iact:action type="add" startTime="25401">
    <iact:property name="dataType"/>
    <iact:actionData xml:id="d0">
      <inkml:trace xmlns:inkml="http://www.w3.org/2003/InkML" xml:id="stk0" contextRef="#ctx0" brushRef="#br0">20088 9006 24575 0,'0'-23'0'11,"0"5"0"1,18 18 0 0,-13-19 0 0,13 15 0-1,1-15 0 1,-15 19 0 0,15 0 0 0,-1 0 0 0,-13 0 0-1,32 0 0 1,-33 0 0 0,33 0 0 0,5 0 0 0,4 0 0-1,14 0 0 1,-19 0 0 0,1 0 0 0,-1 0 0 0,1 0 0-1,18 0 0 1,-33 0 0 0,29 0 0 0,-15 0 0 0,-13 0 0-1,27 0 0 1,-32 0 0 0,19 0 0 0,-1 0 0 0,1 0 0-1,-1 0 0 1,1 0 0 0,-1 0 0 0,-18 0 0 0,14 0 0-1,-14 0 0 1,0 0 0 0,14 0 0 0,-14 0 0 0,0 0 0-1,-4 0 0 1,-1 0 0 0,-13 0 0 0,32 0 0 0,-33 0 0-1,33 0 0 1,-32 0 0 0,32 0 0 0,-33 0 0 0,33 0 0-1,-32 0 0 1,32 0 0 0,-14 0 0 0,0 0 0 0,32 0 0-1,-46 0 0 1,47 0 0 0,-33 0 0 0,18 0 0 0,1 0 0-1,18 0 0 1,-14 0 0 0,14 0 0 0,-19 0 0 0,1 19 0-1,-1-15 0 1,1 15 0 0,-1-19 0 0,19 0 0 0,-14 0 0-1,14 18 0 1,-18-13 0 0,18 13 0 0,-14-18 0 0,14 0 0-1,-19 0 0 1,1 0 0 0,-1 19 0 0,19-15 0 0,-14 15 0-1,14-19 0 1,-18 18 0 0,18-13 0 0,-14 13 0 0,14-18 0-1,-19 0 0 1,1 0 0 0,-1 0 0 0,1 19 0 0,18-15 0-1,-14 15 0 1,14-19 0 0,-19 0 0 0,1 0 0 0,-1 0 0-1,1 0 0 1,18 18 0 0,-14-13 0 0,14 13 0 0,-19-18 0-1,1 0 0 1,-1 0 0 0,1 19 0 0,-1-15 0 0,1 15 0-1,-1-19 0 1,19 0 0 0,-14 0 0 0,14 0 0 0,0 0 0-1,-14 0 0 1,33 0 0 0,-33 0 0 0,32 0 0 0,-13 0 0-1,-1 0 0 1,-4 0 0 0,0 0 0 0,-13 0 0 0,12 0 0-1,1 0 0 1,-13 0 0 0,31 0 0 0,-32 0 0 0,14 0 0-1,0 18 0 1,-14-13 0 0,14 13 0 0,0-18 0 0,-14 0 0-1,14 0 0 1,-18 0 0 0,17 0 0 0,-12 0 0 0,13 0 0-1,-1 0 0 1,-12 0 0 0,31 19 0 0,-32-15 0 0,14 15 0-1,0-19 0 1,-14 0 0 0,14 0 0 0,-18 0 0 0,-1 0 0-1,-18 0 0 1,14 0 0 0,-32 0 0 0,13 0 0 0,1 0 0-1,-15 0 0 1,15 0 0 0,-19 0 0 0,0 0 0 0</inkml:trace>
    </iact:actionData>
  </iact:action>
  <iact:action type="add" startTime="32618">
    <iact:property name="dataType"/>
    <iact:actionData xml:id="d1">
      <inkml:trace xmlns:inkml="http://www.w3.org/2003/InkML" xml:id="stk1" contextRef="#ctx0" brushRef="#br0">14858 10293 24575 0,'65'0'0'8,"13"0"0"1,-13 0 0-1,-7 0 0 1,4 0-1740-1,48 0 1740 1,-32 0 0 0,6 0-1229-1,6 0 1 1,4 0 1228-1,10 0 0 1,4 0 0 0,-21 0 0-1,4 0 0 1,-1 0-608-1,-6 0 0 1,-1 0 0 0,3 0 608-1,14 0 0 1,3 0 0-1,-1 0 0 1,-10 0 0 0,0 0 0-1,0 0 0 1,10 0 0-1,2 0 0 1,-1 0 0 0,1 0 0-1,0 0 0 1,-3 0 0-1,-8 0 0 1,-2 0 0-1,2 0 0 1,8 0 0 0,2 0 0-1,-3 0 0 1,-14 0 0-1,-2 0 0 1,0 0 0 0,5 0 0-1,1 0 0 1,-2 0 0-1,-4 0 0 1,0 0 0 0,-3 0-866-1,35 0 1 1,-1 0 865-1,-2 0 0 1,0 0 0 0,0 0 0-1,0 0 0 1,-7 0 0-1,0 0 0 1,9 0 0 0,-4 0-151-1,-24 0 1 1,-3 0 150-1,-2 0 0 1,-3 0 0-1,-16 0 0 1,-1 0 0 0,9 0 0-1,1 0 0 1,-7 0 0-1,-1 0 647 1,-2 0 1 0,0 0-648-1,0 0 0 1,-4 0 2642-1,11 0-2642 1,10 0 2226 0,-56 0-2226-1,14 0 1315 1,-33 0-1315-1,15 0 575 1,-19 0-575 0,0 0 0-1,-19 0 0 1,15 0 0-1,-15 0 0 1,19 0 0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F375CC3-A77D-49CA-9E1B-B7465AF60079}" type="datetimeFigureOut">
              <a:rPr lang="en-US" smtClean="0"/>
              <a:t>5/1/2023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500DD2-F0BF-44F2-B724-CC50D4BE1F85}" type="slidenum">
              <a:rPr lang="en-US" smtClean="0"/>
              <a:t>‹#›</a:t>
            </a:fld>
            <a:endParaRPr lang="en-US"/>
          </a:p>
        </p:txBody>
      </p:sp>
    </p:spTree>
    <p:extLst>
      <p:ext uri="{BB962C8B-B14F-4D97-AF65-F5344CB8AC3E}">
        <p14:creationId xmlns:p14="http://schemas.microsoft.com/office/powerpoint/2010/main" val="391180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D93C00-F648-40F0-B9A9-7F3787BEFEF6}" type="datetime1">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1828501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B63EA2-B510-4A65-95D3-E01C6A93918A}" type="datetime1">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1089106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8F368-45F4-4C42-96C2-8267F7DAE1CD}" type="datetime1">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3042837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4116A0-BA60-4587-AF7A-08E5EEFD2E3E}" type="datetime1">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3274353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538901-88E1-4A28-B291-BE3E40E97C7B}" type="datetime1">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514109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215309-E8AE-476B-808A-12D4D2AA9463}" type="datetime1">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2628742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8A7CD2-4524-4AF8-8544-60029DA06981}" type="datetime1">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3445049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8D7D04-0743-419E-864F-396F3ACE24AB}" type="datetime1">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174917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5C29BB-2EDF-4CD1-AFDB-0E3CA28CEFAC}" type="datetime1">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263444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541BB0-0680-4ADE-A5D3-28D5B8795759}" type="datetime1">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3891665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CE8A30-F395-490F-8FF6-CDF8BA9A1988}" type="datetime1">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42FC4-4EF2-4FF9-B5CD-9CE8396E18A3}" type="slidenum">
              <a:rPr lang="en-US" smtClean="0"/>
              <a:t>‹#›</a:t>
            </a:fld>
            <a:endParaRPr lang="en-US"/>
          </a:p>
        </p:txBody>
      </p:sp>
    </p:spTree>
    <p:extLst>
      <p:ext uri="{BB962C8B-B14F-4D97-AF65-F5344CB8AC3E}">
        <p14:creationId xmlns:p14="http://schemas.microsoft.com/office/powerpoint/2010/main" val="161190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3910F-436A-4020-98AF-FBF37BBC6470}" type="datetime1">
              <a:rPr lang="en-US" smtClean="0"/>
              <a:t>5/1/2023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42FC4-4EF2-4FF9-B5CD-9CE8396E18A3}" type="slidenum">
              <a:rPr lang="en-US" smtClean="0"/>
              <a:t>‹#›</a:t>
            </a:fld>
            <a:endParaRPr lang="en-US"/>
          </a:p>
        </p:txBody>
      </p:sp>
    </p:spTree>
    <p:extLst>
      <p:ext uri="{BB962C8B-B14F-4D97-AF65-F5344CB8AC3E}">
        <p14:creationId xmlns:p14="http://schemas.microsoft.com/office/powerpoint/2010/main" val="3470325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hyperlink" Target="https://www.datasciencecentral.com/profiles/blogs/machine-learning-vs-statistics-in-one-picture"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2.m4a"/><Relationship Id="rId7" Type="http://schemas.openxmlformats.org/officeDocument/2006/relationships/image" Target="../media/image14.png"/><Relationship Id="rId2" Type="http://schemas.microsoft.com/office/2007/relationships/media" Target="../media/media12.m4a"/><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microsoft.com/office/2011/relationships/inkAction" Target="../ink/inkAction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microsoft.com/office/2011/relationships/inkAction" Target="../ink/inkAction2.xml"/><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png"/><Relationship Id="rId4" Type="http://schemas.openxmlformats.org/officeDocument/2006/relationships/hyperlink" Target="https://www.slideshare.net/tkjainbkn/basic-concepts-of-statistics-3931125" TargetMode="Externa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9.png"/><Relationship Id="rId5" Type="http://schemas.microsoft.com/office/2011/relationships/inkAction" Target="../ink/inkAction3.xml"/><Relationship Id="rId4" Type="http://schemas.openxmlformats.org/officeDocument/2006/relationships/hyperlink" Target="http://moderndive.com/2-getting-started.html"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5.png"/><Relationship Id="rId5" Type="http://schemas.microsoft.com/office/2011/relationships/inkAction" Target="../ink/inkAction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38.png"/><Relationship Id="rId2" Type="http://schemas.openxmlformats.org/officeDocument/2006/relationships/audio" Target="../media/media26.m4a"/><Relationship Id="rId1" Type="http://schemas.microsoft.com/office/2007/relationships/media" Target="../media/media26.m4a"/><Relationship Id="rId6" Type="http://schemas.microsoft.com/office/2011/relationships/inkAction" Target="../ink/inkAction5.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0.png"/><Relationship Id="rId5" Type="http://schemas.microsoft.com/office/2011/relationships/inkAction" Target="../ink/inkAction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2.png"/><Relationship Id="rId5" Type="http://schemas.microsoft.com/office/2011/relationships/inkAction" Target="../ink/inkAction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audio" Target="../media/media29.m4a"/><Relationship Id="rId1" Type="http://schemas.microsoft.com/office/2007/relationships/media" Target="../media/media29.m4a"/><Relationship Id="rId6" Type="http://schemas.microsoft.com/office/2011/relationships/inkAction" Target="../ink/inkAction8.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hyperlink" Target="https://towardsdatascience.com/the-most-in-demand-skills-for-data-scientists-4a4a8db896db"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47.png"/><Relationship Id="rId5" Type="http://schemas.microsoft.com/office/2011/relationships/inkAction" Target="../ink/inkAction9.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48.png"/><Relationship Id="rId4" Type="http://schemas.microsoft.com/office/2011/relationships/inkAction" Target="../ink/inkAction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50.png"/><Relationship Id="rId5" Type="http://schemas.microsoft.com/office/2011/relationships/inkAction" Target="../ink/inkAction11.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2.png"/><Relationship Id="rId5" Type="http://schemas.openxmlformats.org/officeDocument/2006/relationships/image" Target="../media/image51.png"/><Relationship Id="rId4" Type="http://schemas.microsoft.com/office/2011/relationships/inkAction" Target="../ink/inkAction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png"/><Relationship Id="rId5" Type="http://schemas.openxmlformats.org/officeDocument/2006/relationships/image" Target="../media/image53.png"/><Relationship Id="rId4" Type="http://schemas.microsoft.com/office/2011/relationships/inkAction" Target="../ink/inkAction1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57.png"/><Relationship Id="rId11" Type="http://schemas.microsoft.com/office/2011/relationships/inkAction" Target="../ink/inkAction14.xml"/><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hyperlink" Target="https://www2.stat.duke.edu/courses/Fall12/sta101.002/Sec3-34.pdf" TargetMode="External"/><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image" Target="../media/image63.png"/><Relationship Id="rId4" Type="http://schemas.microsoft.com/office/2011/relationships/inkAction" Target="../ink/inkAction1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65.png"/><Relationship Id="rId5" Type="http://schemas.microsoft.com/office/2011/relationships/inkAction" Target="../ink/inkAction16.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67.png"/><Relationship Id="rId5" Type="http://schemas.microsoft.com/office/2011/relationships/inkAction" Target="../ink/inkAction17.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69.png"/><Relationship Id="rId5" Type="http://schemas.microsoft.com/office/2011/relationships/inkAction" Target="../ink/inkAction18.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7.xml"/><Relationship Id="rId7" Type="http://schemas.microsoft.com/office/2011/relationships/inkAction" Target="../ink/inkAction19.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75.png"/><Relationship Id="rId5" Type="http://schemas.microsoft.com/office/2011/relationships/inkAction" Target="../ink/inkAction20.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2.png"/><Relationship Id="rId5" Type="http://schemas.openxmlformats.org/officeDocument/2006/relationships/image" Target="../media/image76.png"/><Relationship Id="rId4" Type="http://schemas.microsoft.com/office/2011/relationships/inkAction" Target="../ink/inkAction2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2.png"/><Relationship Id="rId5" Type="http://schemas.openxmlformats.org/officeDocument/2006/relationships/image" Target="../media/image77.png"/><Relationship Id="rId4" Type="http://schemas.microsoft.com/office/2011/relationships/inkAction" Target="../ink/inkAction2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2.png"/><Relationship Id="rId5" Type="http://schemas.openxmlformats.org/officeDocument/2006/relationships/image" Target="../media/image78.png"/><Relationship Id="rId4" Type="http://schemas.microsoft.com/office/2011/relationships/inkAction" Target="../ink/inkAction23.xml"/></Relationships>
</file>

<file path=ppt/slides/_rels/slide49.xml.rels><?xml version="1.0" encoding="UTF-8" standalone="yes"?>
<Relationships xmlns="http://schemas.openxmlformats.org/package/2006/relationships"><Relationship Id="rId8" Type="http://schemas.microsoft.com/office/2011/relationships/inkAction" Target="../ink/inkAction24.xml"/><Relationship Id="rId3" Type="http://schemas.openxmlformats.org/officeDocument/2006/relationships/slideLayout" Target="../slideLayouts/slideLayout7.xml"/><Relationship Id="rId7" Type="http://schemas.openxmlformats.org/officeDocument/2006/relationships/image" Target="../media/image82.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2.png"/><Relationship Id="rId4" Type="http://schemas.openxmlformats.org/officeDocument/2006/relationships/image" Target="../media/image79.pn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85.png"/><Relationship Id="rId5" Type="http://schemas.microsoft.com/office/2011/relationships/inkAction" Target="../ink/inkAction25.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87.png"/><Relationship Id="rId5" Type="http://schemas.microsoft.com/office/2011/relationships/inkAction" Target="../ink/inkAction26.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0.png"/><Relationship Id="rId2" Type="http://schemas.openxmlformats.org/officeDocument/2006/relationships/audio" Target="../media/media52.m4a"/><Relationship Id="rId1" Type="http://schemas.microsoft.com/office/2007/relationships/media" Target="../media/media52.m4a"/><Relationship Id="rId6" Type="http://schemas.microsoft.com/office/2011/relationships/inkAction" Target="../ink/inkAction27.xml"/><Relationship Id="rId5" Type="http://schemas.openxmlformats.org/officeDocument/2006/relationships/image" Target="../media/image89.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3.png"/><Relationship Id="rId2" Type="http://schemas.openxmlformats.org/officeDocument/2006/relationships/audio" Target="../media/media53.m4a"/><Relationship Id="rId1" Type="http://schemas.microsoft.com/office/2007/relationships/media" Target="../media/media53.m4a"/><Relationship Id="rId6" Type="http://schemas.microsoft.com/office/2011/relationships/inkAction" Target="../ink/inkAction28.xml"/><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6.png"/><Relationship Id="rId2" Type="http://schemas.openxmlformats.org/officeDocument/2006/relationships/audio" Target="../media/media54.m4a"/><Relationship Id="rId1" Type="http://schemas.microsoft.com/office/2007/relationships/media" Target="../media/media54.m4a"/><Relationship Id="rId6" Type="http://schemas.microsoft.com/office/2011/relationships/inkAction" Target="../ink/inkAction29.xml"/><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98.png"/><Relationship Id="rId5" Type="http://schemas.microsoft.com/office/2011/relationships/inkAction" Target="../ink/inkAction30.xml"/><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01.png"/><Relationship Id="rId2" Type="http://schemas.openxmlformats.org/officeDocument/2006/relationships/audio" Target="../media/media56.m4a"/><Relationship Id="rId1" Type="http://schemas.microsoft.com/office/2007/relationships/media" Target="../media/media56.m4a"/><Relationship Id="rId6" Type="http://schemas.microsoft.com/office/2011/relationships/inkAction" Target="../ink/inkAction31.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8.m4a"/><Relationship Id="rId1" Type="http://schemas.microsoft.com/office/2007/relationships/media" Target="../media/media58.m4a"/><Relationship Id="rId6" Type="http://schemas.openxmlformats.org/officeDocument/2006/relationships/image" Target="../media/image106.png"/><Relationship Id="rId5" Type="http://schemas.microsoft.com/office/2011/relationships/inkAction" Target="../ink/inkAction32.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9.png"/><Relationship Id="rId2" Type="http://schemas.openxmlformats.org/officeDocument/2006/relationships/audio" Target="../media/media59.m4a"/><Relationship Id="rId1" Type="http://schemas.microsoft.com/office/2007/relationships/media" Target="../media/media59.m4a"/><Relationship Id="rId6" Type="http://schemas.microsoft.com/office/2011/relationships/inkAction" Target="../ink/inkAction33.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0.m4a"/><Relationship Id="rId1" Type="http://schemas.microsoft.com/office/2007/relationships/media" Target="../media/media60.m4a"/><Relationship Id="rId6" Type="http://schemas.openxmlformats.org/officeDocument/2006/relationships/image" Target="../media/image111.png"/><Relationship Id="rId5" Type="http://schemas.microsoft.com/office/2011/relationships/inkAction" Target="../ink/inkAction34.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m4a"/><Relationship Id="rId1" Type="http://schemas.microsoft.com/office/2007/relationships/media" Target="../media/media61.m4a"/><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m4a"/><Relationship Id="rId1" Type="http://schemas.microsoft.com/office/2007/relationships/media" Target="../media/media62.m4a"/><Relationship Id="rId6" Type="http://schemas.openxmlformats.org/officeDocument/2006/relationships/image" Target="../media/image2.png"/><Relationship Id="rId5" Type="http://schemas.openxmlformats.org/officeDocument/2006/relationships/image" Target="../media/image112.png"/><Relationship Id="rId4" Type="http://schemas.microsoft.com/office/2011/relationships/inkAction" Target="../ink/inkAction35.xml"/></Relationships>
</file>

<file path=ppt/slides/_rels/slide63.xml.rels><?xml version="1.0" encoding="UTF-8" standalone="yes"?>
<Relationships xmlns="http://schemas.openxmlformats.org/package/2006/relationships"><Relationship Id="rId3" Type="http://schemas.openxmlformats.org/officeDocument/2006/relationships/audio" Target="../media/media63.m4a"/><Relationship Id="rId2" Type="http://schemas.microsoft.com/office/2007/relationships/media" Target="../media/media63.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13.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audio" Target="../media/media64.m4a"/><Relationship Id="rId7" Type="http://schemas.openxmlformats.org/officeDocument/2006/relationships/image" Target="../media/image2.png"/><Relationship Id="rId2" Type="http://schemas.microsoft.com/office/2007/relationships/media" Target="../media/media64.m4a"/><Relationship Id="rId1" Type="http://schemas.openxmlformats.org/officeDocument/2006/relationships/tags" Target="../tags/tag4.xml"/><Relationship Id="rId6" Type="http://schemas.openxmlformats.org/officeDocument/2006/relationships/image" Target="../media/image114.png"/><Relationship Id="rId5" Type="http://schemas.microsoft.com/office/2011/relationships/inkAction" Target="../ink/inkAction36.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5.m4a"/><Relationship Id="rId1" Type="http://schemas.microsoft.com/office/2007/relationships/media" Target="../media/media65.m4a"/><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6.m4a"/><Relationship Id="rId1" Type="http://schemas.microsoft.com/office/2007/relationships/media" Target="../media/media66.m4a"/><Relationship Id="rId5" Type="http://schemas.openxmlformats.org/officeDocument/2006/relationships/image" Target="../media/image2.png"/><Relationship Id="rId4" Type="http://schemas.openxmlformats.org/officeDocument/2006/relationships/image" Target="../media/image11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m4a"/><Relationship Id="rId1" Type="http://schemas.microsoft.com/office/2007/relationships/media" Target="../media/media67.m4a"/><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8.m4a"/><Relationship Id="rId1" Type="http://schemas.microsoft.com/office/2007/relationships/media" Target="../media/media68.m4a"/><Relationship Id="rId5" Type="http://schemas.openxmlformats.org/officeDocument/2006/relationships/image" Target="../media/image2.png"/><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9.m4a"/><Relationship Id="rId1" Type="http://schemas.microsoft.com/office/2007/relationships/media" Target="../media/media69.m4a"/><Relationship Id="rId5" Type="http://schemas.openxmlformats.org/officeDocument/2006/relationships/image" Target="../media/image2.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m4a"/><Relationship Id="rId1" Type="http://schemas.microsoft.com/office/2007/relationships/media" Target="../media/media70.m4a"/><Relationship Id="rId6" Type="http://schemas.openxmlformats.org/officeDocument/2006/relationships/image" Target="../media/image2.png"/><Relationship Id="rId5" Type="http://schemas.openxmlformats.org/officeDocument/2006/relationships/image" Target="../media/image118.png"/><Relationship Id="rId4" Type="http://schemas.microsoft.com/office/2011/relationships/inkAction" Target="../ink/inkAction37.xml"/></Relationships>
</file>

<file path=ppt/slides/_rels/slide7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1.m4a"/><Relationship Id="rId7" Type="http://schemas.openxmlformats.org/officeDocument/2006/relationships/hyperlink" Target="https://www.tutorialspoint.com/ab_testing/index.htm" TargetMode="External"/><Relationship Id="rId2" Type="http://schemas.microsoft.com/office/2007/relationships/media" Target="../media/media71.m4a"/><Relationship Id="rId1" Type="http://schemas.openxmlformats.org/officeDocument/2006/relationships/tags" Target="../tags/tag5.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2.m4a"/><Relationship Id="rId1" Type="http://schemas.microsoft.com/office/2007/relationships/media" Target="../media/media72.m4a"/><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3.m4a"/><Relationship Id="rId1" Type="http://schemas.microsoft.com/office/2007/relationships/media" Target="../media/media73.m4a"/><Relationship Id="rId6" Type="http://schemas.openxmlformats.org/officeDocument/2006/relationships/image" Target="../media/image2.png"/><Relationship Id="rId5" Type="http://schemas.openxmlformats.org/officeDocument/2006/relationships/hyperlink" Target="https://github.com/swirldev/swirl_courses" TargetMode="Externa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xmlns="" id="{E6760941-EF99-4F61-A95D-3C3E7C08D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xmlns="" id="{44D9B9FF-D6DA-4F69-B4A0-BA1550D65C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484269"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xmlns="" id="{A7DC0AF9-0747-4070-A6D7-DF3681B9EB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876839"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xmlns="" id="{74612EAD-0A8C-4C44-AFE1-3DF0669AC8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878850"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stretch>
            <a:fillRect/>
          </a:stretch>
        </p:blipFill>
        <p:spPr>
          <a:xfrm>
            <a:off x="5288221" y="1442023"/>
            <a:ext cx="6724928" cy="3160715"/>
          </a:xfrm>
          <a:prstGeom prst="rect">
            <a:avLst/>
          </a:prstGeom>
        </p:spPr>
      </p:pic>
      <p:sp>
        <p:nvSpPr>
          <p:cNvPr id="17" name="Rectangle 8">
            <a:extLst>
              <a:ext uri="{FF2B5EF4-FFF2-40B4-BE49-F238E27FC236}">
                <a16:creationId xmlns:a16="http://schemas.microsoft.com/office/drawing/2014/main" xmlns="" id="{C2D46295-4D0D-487B-8972-141A047FB1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1124043"/>
            <a:ext cx="5288862"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a:xfrm>
            <a:off x="473603" y="1756600"/>
            <a:ext cx="4322204" cy="2471574"/>
          </a:xfrm>
        </p:spPr>
        <p:txBody>
          <a:bodyPr>
            <a:normAutofit/>
          </a:bodyPr>
          <a:lstStyle/>
          <a:p>
            <a:r>
              <a:rPr lang="en-US" sz="5400" b="1" dirty="0">
                <a:solidFill>
                  <a:srgbClr val="FFFFFF"/>
                </a:solidFill>
              </a:rPr>
              <a:t>Statistics for Data Science</a:t>
            </a:r>
            <a:br>
              <a:rPr lang="en-US" sz="5400" b="1" dirty="0">
                <a:solidFill>
                  <a:srgbClr val="FFFFFF"/>
                </a:solidFill>
              </a:rPr>
            </a:br>
            <a:r>
              <a:rPr lang="en-US" sz="5400" b="1" dirty="0">
                <a:solidFill>
                  <a:srgbClr val="FFFFFF"/>
                </a:solidFill>
              </a:rPr>
              <a:t>with Examples</a:t>
            </a:r>
          </a:p>
        </p:txBody>
      </p:sp>
      <p:sp>
        <p:nvSpPr>
          <p:cNvPr id="4" name="Slide Number Placeholder 3"/>
          <p:cNvSpPr>
            <a:spLocks noGrp="1"/>
          </p:cNvSpPr>
          <p:nvPr>
            <p:ph type="sldNum" sz="quarter" idx="12"/>
          </p:nvPr>
        </p:nvSpPr>
        <p:spPr>
          <a:xfrm>
            <a:off x="10707624" y="6382512"/>
            <a:ext cx="685800" cy="320040"/>
          </a:xfrm>
        </p:spPr>
        <p:txBody>
          <a:bodyPr anchor="ctr">
            <a:normAutofit/>
          </a:bodyPr>
          <a:lstStyle/>
          <a:p>
            <a:pPr>
              <a:spcAft>
                <a:spcPts val="600"/>
              </a:spcAft>
            </a:pPr>
            <a:fld id="{5C542FC4-4EF2-4FF9-B5CD-9CE8396E18A3}" type="slidenum">
              <a:rPr lang="en-US" sz="1000"/>
              <a:pPr>
                <a:spcAft>
                  <a:spcPts val="600"/>
                </a:spcAft>
              </a:pPr>
              <a:t>1</a:t>
            </a:fld>
            <a:endParaRPr lang="en-US" sz="1000"/>
          </a:p>
        </p:txBody>
      </p:sp>
      <p:pic>
        <p:nvPicPr>
          <p:cNvPr id="7" name="Audio 6">
            <a:hlinkClick r:id="" action="ppaction://media"/>
            <a:extLst>
              <a:ext uri="{FF2B5EF4-FFF2-40B4-BE49-F238E27FC236}">
                <a16:creationId xmlns:a16="http://schemas.microsoft.com/office/drawing/2014/main" xmlns="" id="{A28A90A0-2A3E-6C48-89DE-E8085F71D6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98286636"/>
      </p:ext>
    </p:extLst>
  </p:cSld>
  <p:clrMapOvr>
    <a:masterClrMapping/>
  </p:clrMapOvr>
  <mc:AlternateContent xmlns:mc="http://schemas.openxmlformats.org/markup-compatibility/2006" xmlns:p14="http://schemas.microsoft.com/office/powerpoint/2010/main">
    <mc:Choice Requires="p14">
      <p:transition spd="slow" p14:dur="2000" advTm="22826"/>
    </mc:Choice>
    <mc:Fallback xmlns="">
      <p:transition spd="slow" advTm="22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A3ECB18-56EF-064C-84AF-B66423F4D369}"/>
              </a:ext>
            </a:extLst>
          </p:cNvPr>
          <p:cNvSpPr>
            <a:spLocks noGrp="1"/>
          </p:cNvSpPr>
          <p:nvPr>
            <p:ph type="title"/>
          </p:nvPr>
        </p:nvSpPr>
        <p:spPr/>
        <p:txBody>
          <a:bodyPr/>
          <a:lstStyle/>
          <a:p>
            <a:pPr algn="ctr"/>
            <a:r>
              <a:rPr lang="en-US" b="1" dirty="0"/>
              <a:t>Usage of Statistics for Data Scientist</a:t>
            </a:r>
          </a:p>
        </p:txBody>
      </p:sp>
      <p:sp>
        <p:nvSpPr>
          <p:cNvPr id="4" name="Content Placeholder 3">
            <a:extLst>
              <a:ext uri="{FF2B5EF4-FFF2-40B4-BE49-F238E27FC236}">
                <a16:creationId xmlns:a16="http://schemas.microsoft.com/office/drawing/2014/main" xmlns="" id="{9CBD021B-898B-7B41-A597-890B729B252C}"/>
              </a:ext>
            </a:extLst>
          </p:cNvPr>
          <p:cNvSpPr>
            <a:spLocks noGrp="1"/>
          </p:cNvSpPr>
          <p:nvPr>
            <p:ph idx="1"/>
          </p:nvPr>
        </p:nvSpPr>
        <p:spPr>
          <a:xfrm>
            <a:off x="838200" y="1825625"/>
            <a:ext cx="10515600" cy="3393146"/>
          </a:xfrm>
        </p:spPr>
        <p:txBody>
          <a:bodyPr/>
          <a:lstStyle/>
          <a:p>
            <a:pPr algn="just"/>
            <a:r>
              <a:rPr lang="en-US" dirty="0"/>
              <a:t>Data scientist will use it for data analysis, experiment design, and statistical modelling.</a:t>
            </a:r>
          </a:p>
          <a:p>
            <a:pPr algn="just"/>
            <a:r>
              <a:rPr lang="en-US" dirty="0"/>
              <a:t>Statistics is also essential for machine learning.</a:t>
            </a:r>
          </a:p>
          <a:p>
            <a:pPr lvl="1" algn="just"/>
            <a:r>
              <a:rPr lang="en-US" dirty="0"/>
              <a:t>Use statistics to understand the data prior to training a model.</a:t>
            </a:r>
          </a:p>
          <a:p>
            <a:pPr lvl="1" algn="just"/>
            <a:r>
              <a:rPr lang="en-US" dirty="0"/>
              <a:t>When taking samples of data for training and testing models, need to employ statistical techniques to ensure fairness.</a:t>
            </a:r>
          </a:p>
          <a:p>
            <a:pPr lvl="1" algn="just"/>
            <a:r>
              <a:rPr lang="en-US" dirty="0"/>
              <a:t>When evaluating the performance of a model, statistics is needed to assess the variability of the predictions and assess accuracy.</a:t>
            </a:r>
          </a:p>
          <a:p>
            <a:pPr marL="457200" lvl="1" indent="0" algn="just">
              <a:buNone/>
            </a:pPr>
            <a:endParaRPr lang="en-US" dirty="0"/>
          </a:p>
        </p:txBody>
      </p:sp>
      <p:sp>
        <p:nvSpPr>
          <p:cNvPr id="2" name="Slide Number Placeholder 1">
            <a:extLst>
              <a:ext uri="{FF2B5EF4-FFF2-40B4-BE49-F238E27FC236}">
                <a16:creationId xmlns:a16="http://schemas.microsoft.com/office/drawing/2014/main" xmlns="" id="{5D527689-115A-ED45-B31B-3F276E04FF41}"/>
              </a:ext>
            </a:extLst>
          </p:cNvPr>
          <p:cNvSpPr>
            <a:spLocks noGrp="1"/>
          </p:cNvSpPr>
          <p:nvPr>
            <p:ph type="sldNum" sz="quarter" idx="12"/>
          </p:nvPr>
        </p:nvSpPr>
        <p:spPr/>
        <p:txBody>
          <a:bodyPr/>
          <a:lstStyle/>
          <a:p>
            <a:fld id="{5C542FC4-4EF2-4FF9-B5CD-9CE8396E18A3}" type="slidenum">
              <a:rPr lang="en-US" smtClean="0"/>
              <a:t>10</a:t>
            </a:fld>
            <a:endParaRPr lang="en-US"/>
          </a:p>
        </p:txBody>
      </p:sp>
      <p:sp>
        <p:nvSpPr>
          <p:cNvPr id="5" name="TextBox 4">
            <a:extLst>
              <a:ext uri="{FF2B5EF4-FFF2-40B4-BE49-F238E27FC236}">
                <a16:creationId xmlns:a16="http://schemas.microsoft.com/office/drawing/2014/main" xmlns="" id="{7B941289-A877-514F-8C16-C52CE64BEAB8}"/>
              </a:ext>
            </a:extLst>
          </p:cNvPr>
          <p:cNvSpPr txBox="1"/>
          <p:nvPr/>
        </p:nvSpPr>
        <p:spPr>
          <a:xfrm>
            <a:off x="1639229" y="5564458"/>
            <a:ext cx="8653347" cy="646331"/>
          </a:xfrm>
          <a:prstGeom prst="rect">
            <a:avLst/>
          </a:prstGeom>
          <a:solidFill>
            <a:schemeClr val="accent1">
              <a:lumMod val="40000"/>
              <a:lumOff val="60000"/>
            </a:schemeClr>
          </a:solidFill>
        </p:spPr>
        <p:txBody>
          <a:bodyPr wrap="square" rtlCol="0">
            <a:spAutoFit/>
          </a:bodyPr>
          <a:lstStyle/>
          <a:p>
            <a:r>
              <a:rPr lang="en-US" dirty="0">
                <a:latin typeface="Algerian" pitchFamily="82" charset="77"/>
              </a:rPr>
              <a:t>“If statistics are boring, you’ve got the wrong numbers”</a:t>
            </a:r>
          </a:p>
          <a:p>
            <a:pPr algn="r"/>
            <a:r>
              <a:rPr lang="en-US" dirty="0">
                <a:latin typeface="Algerian" pitchFamily="82" charset="77"/>
              </a:rPr>
              <a:t>EDWARD TUFTE</a:t>
            </a:r>
          </a:p>
        </p:txBody>
      </p:sp>
      <p:pic>
        <p:nvPicPr>
          <p:cNvPr id="6" name="Audio 5">
            <a:hlinkClick r:id="" action="ppaction://media"/>
            <a:extLst>
              <a:ext uri="{FF2B5EF4-FFF2-40B4-BE49-F238E27FC236}">
                <a16:creationId xmlns:a16="http://schemas.microsoft.com/office/drawing/2014/main" xmlns="" id="{5768B01D-D1B1-564F-8507-1E940CE893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355642"/>
      </p:ext>
    </p:extLst>
  </p:cSld>
  <p:clrMapOvr>
    <a:masterClrMapping/>
  </p:clrMapOvr>
  <mc:AlternateContent xmlns:mc="http://schemas.openxmlformats.org/markup-compatibility/2006" xmlns:p14="http://schemas.microsoft.com/office/powerpoint/2010/main">
    <mc:Choice Requires="p14">
      <p:transition spd="slow" p14:dur="2000" advTm="83930"/>
    </mc:Choice>
    <mc:Fallback xmlns="">
      <p:transition spd="slow" advTm="83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0E7677F-80DB-3448-8B5A-A05F1882076A}"/>
              </a:ext>
            </a:extLst>
          </p:cNvPr>
          <p:cNvSpPr>
            <a:spLocks noGrp="1"/>
          </p:cNvSpPr>
          <p:nvPr>
            <p:ph type="sldNum" sz="quarter" idx="12"/>
          </p:nvPr>
        </p:nvSpPr>
        <p:spPr>
          <a:xfrm>
            <a:off x="9187122" y="6318777"/>
            <a:ext cx="2743200" cy="365125"/>
          </a:xfrm>
        </p:spPr>
        <p:txBody>
          <a:bodyPr/>
          <a:lstStyle/>
          <a:p>
            <a:fld id="{5C542FC4-4EF2-4FF9-B5CD-9CE8396E18A3}" type="slidenum">
              <a:rPr lang="en-US" smtClean="0"/>
              <a:t>11</a:t>
            </a:fld>
            <a:endParaRPr lang="en-US" dirty="0"/>
          </a:p>
        </p:txBody>
      </p:sp>
      <p:sp>
        <p:nvSpPr>
          <p:cNvPr id="5" name="Title 3">
            <a:extLst>
              <a:ext uri="{FF2B5EF4-FFF2-40B4-BE49-F238E27FC236}">
                <a16:creationId xmlns:a16="http://schemas.microsoft.com/office/drawing/2014/main" xmlns="" id="{F6AB4D37-3890-5547-A060-926C4DBF3FCC}"/>
              </a:ext>
            </a:extLst>
          </p:cNvPr>
          <p:cNvSpPr txBox="1">
            <a:spLocks/>
          </p:cNvSpPr>
          <p:nvPr/>
        </p:nvSpPr>
        <p:spPr>
          <a:xfrm>
            <a:off x="838200" y="98952"/>
            <a:ext cx="10515600" cy="9032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2060"/>
                </a:solidFill>
              </a:rPr>
              <a:t>Statistical Learning</a:t>
            </a:r>
            <a:endParaRPr lang="en-US" b="1" dirty="0">
              <a:solidFill>
                <a:srgbClr val="002060"/>
              </a:solidFill>
            </a:endParaRPr>
          </a:p>
        </p:txBody>
      </p:sp>
      <p:sp>
        <p:nvSpPr>
          <p:cNvPr id="6" name="Content Placeholder 4">
            <a:extLst>
              <a:ext uri="{FF2B5EF4-FFF2-40B4-BE49-F238E27FC236}">
                <a16:creationId xmlns:a16="http://schemas.microsoft.com/office/drawing/2014/main" xmlns="" id="{70DF138A-648A-7A41-9EE1-3492CDAC5A8B}"/>
              </a:ext>
            </a:extLst>
          </p:cNvPr>
          <p:cNvSpPr txBox="1">
            <a:spLocks/>
          </p:cNvSpPr>
          <p:nvPr/>
        </p:nvSpPr>
        <p:spPr>
          <a:xfrm>
            <a:off x="394854" y="1052623"/>
            <a:ext cx="11603181" cy="1080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1">
                <a:solidFill>
                  <a:srgbClr val="002060"/>
                </a:solidFill>
                <a:latin typeface="Arial" panose="020B0604020202020204" pitchFamily="34" charset="0"/>
                <a:cs typeface="Arial" panose="020B0604020202020204" pitchFamily="34" charset="0"/>
              </a:rPr>
              <a:t>Statistical learning </a:t>
            </a:r>
            <a:r>
              <a:rPr lang="en-US" sz="2000">
                <a:latin typeface="Arial" panose="020B0604020202020204" pitchFamily="34" charset="0"/>
                <a:cs typeface="Arial" panose="020B0604020202020204" pitchFamily="34" charset="0"/>
              </a:rPr>
              <a:t>theory is a framework for machine learning drawing from the fields of statistics and functional analysis.</a:t>
            </a:r>
          </a:p>
          <a:p>
            <a:pPr algn="just"/>
            <a:r>
              <a:rPr lang="en-US" sz="2000">
                <a:latin typeface="Arial" panose="020B0604020202020204" pitchFamily="34" charset="0"/>
                <a:cs typeface="Arial" panose="020B0604020202020204" pitchFamily="34" charset="0"/>
              </a:rPr>
              <a:t>Statistical learning theory deals with the problem of finding a </a:t>
            </a:r>
            <a:r>
              <a:rPr lang="en-US" sz="2000" b="1">
                <a:solidFill>
                  <a:srgbClr val="002060"/>
                </a:solidFill>
                <a:latin typeface="Arial" panose="020B0604020202020204" pitchFamily="34" charset="0"/>
                <a:cs typeface="Arial" panose="020B0604020202020204" pitchFamily="34" charset="0"/>
              </a:rPr>
              <a:t>predictive function </a:t>
            </a:r>
            <a:r>
              <a:rPr lang="en-US" sz="2000">
                <a:latin typeface="Arial" panose="020B0604020202020204" pitchFamily="34" charset="0"/>
                <a:cs typeface="Arial" panose="020B0604020202020204" pitchFamily="34" charset="0"/>
              </a:rPr>
              <a:t>based on data.</a:t>
            </a:r>
          </a:p>
          <a:p>
            <a:endParaRPr lang="en-US" dirty="0"/>
          </a:p>
        </p:txBody>
      </p:sp>
      <p:pic>
        <p:nvPicPr>
          <p:cNvPr id="8" name="Picture 7">
            <a:extLst>
              <a:ext uri="{FF2B5EF4-FFF2-40B4-BE49-F238E27FC236}">
                <a16:creationId xmlns:a16="http://schemas.microsoft.com/office/drawing/2014/main" xmlns="" id="{59678B2D-83FA-2D4B-8695-EBC4E4B24110}"/>
              </a:ext>
            </a:extLst>
          </p:cNvPr>
          <p:cNvPicPr>
            <a:picLocks noChangeAspect="1"/>
          </p:cNvPicPr>
          <p:nvPr/>
        </p:nvPicPr>
        <p:blipFill>
          <a:blip r:embed="rId4"/>
          <a:stretch>
            <a:fillRect/>
          </a:stretch>
        </p:blipFill>
        <p:spPr>
          <a:xfrm>
            <a:off x="1405263" y="2081739"/>
            <a:ext cx="8940800" cy="4419600"/>
          </a:xfrm>
          <a:prstGeom prst="rect">
            <a:avLst/>
          </a:prstGeom>
        </p:spPr>
      </p:pic>
      <p:sp>
        <p:nvSpPr>
          <p:cNvPr id="9" name="Rectangle 8">
            <a:extLst>
              <a:ext uri="{FF2B5EF4-FFF2-40B4-BE49-F238E27FC236}">
                <a16:creationId xmlns:a16="http://schemas.microsoft.com/office/drawing/2014/main" xmlns="" id="{92837BC5-D3FA-C846-9B77-F99A4EF4147A}"/>
              </a:ext>
            </a:extLst>
          </p:cNvPr>
          <p:cNvSpPr/>
          <p:nvPr/>
        </p:nvSpPr>
        <p:spPr>
          <a:xfrm>
            <a:off x="3004878" y="6379540"/>
            <a:ext cx="7341185" cy="523220"/>
          </a:xfrm>
          <a:prstGeom prst="rect">
            <a:avLst/>
          </a:prstGeom>
        </p:spPr>
        <p:txBody>
          <a:bodyPr wrap="square">
            <a:spAutoFit/>
          </a:bodyPr>
          <a:lstStyle/>
          <a:p>
            <a:r>
              <a:rPr lang="en-US" sz="1400" dirty="0">
                <a:hlinkClick r:id="rId5"/>
              </a:rPr>
              <a:t>https://www.datasciencecentral.com/profiles/blogs/machine-learning-vs-statistics-in-one-picture</a:t>
            </a:r>
            <a:endParaRPr lang="en-US" sz="1400" dirty="0"/>
          </a:p>
          <a:p>
            <a:endParaRPr lang="en-US" sz="1400" dirty="0"/>
          </a:p>
        </p:txBody>
      </p:sp>
      <p:pic>
        <p:nvPicPr>
          <p:cNvPr id="10" name="Audio 9">
            <a:hlinkClick r:id="" action="ppaction://media"/>
            <a:extLst>
              <a:ext uri="{FF2B5EF4-FFF2-40B4-BE49-F238E27FC236}">
                <a16:creationId xmlns:a16="http://schemas.microsoft.com/office/drawing/2014/main" xmlns="" id="{B8FAC4C4-6591-8646-9D4F-03257C3C0B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68281701"/>
      </p:ext>
    </p:extLst>
  </p:cSld>
  <p:clrMapOvr>
    <a:masterClrMapping/>
  </p:clrMapOvr>
  <mc:AlternateContent xmlns:mc="http://schemas.openxmlformats.org/markup-compatibility/2006" xmlns:p14="http://schemas.microsoft.com/office/powerpoint/2010/main">
    <mc:Choice Requires="p14">
      <p:transition spd="slow" p14:dur="2000" advTm="161084"/>
    </mc:Choice>
    <mc:Fallback xmlns="">
      <p:transition spd="slow" advTm="161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145"/>
            <a:ext cx="10515600" cy="696759"/>
          </a:xfrm>
        </p:spPr>
        <p:txBody>
          <a:bodyPr/>
          <a:lstStyle/>
          <a:p>
            <a:pPr algn="ctr"/>
            <a:r>
              <a:rPr lang="en-US" b="1" dirty="0"/>
              <a:t>Test Your Statistical Knowledge</a:t>
            </a:r>
          </a:p>
        </p:txBody>
      </p:sp>
      <p:sp>
        <p:nvSpPr>
          <p:cNvPr id="3" name="Slide Number Placeholder 2"/>
          <p:cNvSpPr>
            <a:spLocks noGrp="1"/>
          </p:cNvSpPr>
          <p:nvPr>
            <p:ph type="sldNum" sz="quarter" idx="12"/>
          </p:nvPr>
        </p:nvSpPr>
        <p:spPr/>
        <p:txBody>
          <a:bodyPr/>
          <a:lstStyle/>
          <a:p>
            <a:fld id="{5C542FC4-4EF2-4FF9-B5CD-9CE8396E18A3}" type="slidenum">
              <a:rPr lang="en-US" smtClean="0"/>
              <a:t>12</a:t>
            </a:fld>
            <a:endParaRPr lang="en-US"/>
          </a:p>
        </p:txBody>
      </p:sp>
      <p:sp>
        <p:nvSpPr>
          <p:cNvPr id="4" name="Rectangle 3"/>
          <p:cNvSpPr/>
          <p:nvPr/>
        </p:nvSpPr>
        <p:spPr>
          <a:xfrm>
            <a:off x="602225" y="1002890"/>
            <a:ext cx="10987549" cy="1938992"/>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You are conducting a survey of the people in Malaysia to find out how popular the racket sports are. You randomly choose people to call, and make 1,000 phone calls to people scattered across the country. </a:t>
            </a:r>
          </a:p>
          <a:p>
            <a:pPr algn="just"/>
            <a:r>
              <a:rPr lang="en-US" sz="2400" dirty="0">
                <a:latin typeface="Arial" panose="020B0604020202020204" pitchFamily="34" charset="0"/>
                <a:cs typeface="Arial" panose="020B0604020202020204" pitchFamily="34" charset="0"/>
              </a:rPr>
              <a:t>In this study, what is the statistics term for </a:t>
            </a:r>
            <a:r>
              <a:rPr lang="en-US" sz="2400" b="1" dirty="0">
                <a:latin typeface="Arial" panose="020B0604020202020204" pitchFamily="34" charset="0"/>
                <a:cs typeface="Arial" panose="020B0604020202020204" pitchFamily="34" charset="0"/>
              </a:rPr>
              <a:t>THE PEOPLE IN MALAYSIA</a:t>
            </a:r>
            <a:r>
              <a:rPr lang="en-US" sz="2400" dirty="0">
                <a:latin typeface="Arial" panose="020B0604020202020204" pitchFamily="34" charset="0"/>
                <a:cs typeface="Arial" panose="020B0604020202020204" pitchFamily="34" charset="0"/>
              </a:rPr>
              <a:t>, and what is the statistics term for </a:t>
            </a:r>
            <a:r>
              <a:rPr lang="en-US" sz="2400" b="1" dirty="0">
                <a:latin typeface="Arial" panose="020B0604020202020204" pitchFamily="34" charset="0"/>
                <a:cs typeface="Arial" panose="020B0604020202020204" pitchFamily="34" charset="0"/>
              </a:rPr>
              <a:t>THE PEOPLE YOU CALLED</a:t>
            </a:r>
            <a:r>
              <a:rPr lang="en-US" sz="2400" dirty="0">
                <a:latin typeface="Arial" panose="020B0604020202020204" pitchFamily="34" charset="0"/>
                <a:cs typeface="Arial" panose="020B0604020202020204" pitchFamily="34" charset="0"/>
              </a:rPr>
              <a:t>?</a:t>
            </a:r>
          </a:p>
        </p:txBody>
      </p:sp>
      <p:pic>
        <p:nvPicPr>
          <p:cNvPr id="5" name="Picture 4"/>
          <p:cNvPicPr>
            <a:picLocks noChangeAspect="1"/>
          </p:cNvPicPr>
          <p:nvPr/>
        </p:nvPicPr>
        <p:blipFill>
          <a:blip r:embed="rId5"/>
          <a:stretch>
            <a:fillRect/>
          </a:stretch>
        </p:blipFill>
        <p:spPr>
          <a:xfrm>
            <a:off x="3201786" y="3216432"/>
            <a:ext cx="2042337" cy="1432684"/>
          </a:xfrm>
          <a:prstGeom prst="rect">
            <a:avLst/>
          </a:prstGeom>
        </p:spPr>
      </p:pic>
      <p:pic>
        <p:nvPicPr>
          <p:cNvPr id="6" name="Picture 5"/>
          <p:cNvPicPr>
            <a:picLocks noChangeAspect="1"/>
          </p:cNvPicPr>
          <p:nvPr/>
        </p:nvPicPr>
        <p:blipFill>
          <a:blip r:embed="rId6"/>
          <a:stretch>
            <a:fillRect/>
          </a:stretch>
        </p:blipFill>
        <p:spPr>
          <a:xfrm>
            <a:off x="5990127" y="3114477"/>
            <a:ext cx="1804572" cy="1469263"/>
          </a:xfrm>
          <a:prstGeom prst="rect">
            <a:avLst/>
          </a:prstGeom>
        </p:spPr>
      </p:pic>
      <p:pic>
        <p:nvPicPr>
          <p:cNvPr id="7" name="Picture 6"/>
          <p:cNvPicPr>
            <a:picLocks noChangeAspect="1"/>
          </p:cNvPicPr>
          <p:nvPr/>
        </p:nvPicPr>
        <p:blipFill>
          <a:blip r:embed="rId7"/>
          <a:stretch>
            <a:fillRect/>
          </a:stretch>
        </p:blipFill>
        <p:spPr>
          <a:xfrm>
            <a:off x="904350" y="4923666"/>
            <a:ext cx="10449450" cy="1682642"/>
          </a:xfrm>
          <a:prstGeom prst="rect">
            <a:avLst/>
          </a:prstGeom>
        </p:spPr>
      </p:pic>
      <p:pic>
        <p:nvPicPr>
          <p:cNvPr id="8" name="Audio 7">
            <a:hlinkClick r:id="" action="ppaction://media"/>
            <a:extLst>
              <a:ext uri="{FF2B5EF4-FFF2-40B4-BE49-F238E27FC236}">
                <a16:creationId xmlns:a16="http://schemas.microsoft.com/office/drawing/2014/main" xmlns="" id="{7AB7D4CD-FE27-8241-A143-89D4ED18796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64393844"/>
      </p:ext>
    </p:extLst>
  </p:cSld>
  <p:clrMapOvr>
    <a:masterClrMapping/>
  </p:clrMapOvr>
  <mc:AlternateContent xmlns:mc="http://schemas.openxmlformats.org/markup-compatibility/2006" xmlns:p14="http://schemas.microsoft.com/office/powerpoint/2010/main">
    <mc:Choice Requires="p14">
      <p:transition spd="slow" p14:dur="2000" advTm="90047"/>
    </mc:Choice>
    <mc:Fallback xmlns="">
      <p:transition spd="slow" advTm="90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ircle(in)">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en-US" sz="3200" dirty="0">
                <a:solidFill>
                  <a:prstClr val="black"/>
                </a:solidFill>
                <a:latin typeface="Calibri"/>
              </a:rPr>
              <a:t>Decide which </a:t>
            </a:r>
            <a:r>
              <a:rPr lang="en-US" sz="3200" b="1" dirty="0">
                <a:solidFill>
                  <a:srgbClr val="F79646">
                    <a:lumMod val="75000"/>
                  </a:srgbClr>
                </a:solidFill>
                <a:latin typeface="Calibri"/>
              </a:rPr>
              <a:t>descriptive statistics </a:t>
            </a:r>
            <a:r>
              <a:rPr lang="en-US" sz="3200" dirty="0">
                <a:solidFill>
                  <a:prstClr val="black"/>
                </a:solidFill>
                <a:latin typeface="Calibri"/>
              </a:rPr>
              <a:t>tool should you use according to the given situation.</a:t>
            </a:r>
            <a:endParaRPr lang="en-US" dirty="0"/>
          </a:p>
        </p:txBody>
      </p:sp>
      <p:sp>
        <p:nvSpPr>
          <p:cNvPr id="2" name="Slide Number Placeholder 1"/>
          <p:cNvSpPr>
            <a:spLocks noGrp="1"/>
          </p:cNvSpPr>
          <p:nvPr>
            <p:ph type="sldNum" sz="quarter" idx="12"/>
          </p:nvPr>
        </p:nvSpPr>
        <p:spPr/>
        <p:txBody>
          <a:bodyPr/>
          <a:lstStyle/>
          <a:p>
            <a:fld id="{5C542FC4-4EF2-4FF9-B5CD-9CE8396E18A3}" type="slidenum">
              <a:rPr lang="en-US" smtClean="0"/>
              <a:t>13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306632167"/>
              </p:ext>
            </p:extLst>
          </p:nvPr>
        </p:nvGraphicFramePr>
        <p:xfrm>
          <a:off x="539645" y="1491175"/>
          <a:ext cx="10278411" cy="4800225"/>
        </p:xfrm>
        <a:graphic>
          <a:graphicData uri="http://schemas.openxmlformats.org/drawingml/2006/table">
            <a:tbl>
              <a:tblPr firstRow="1" firstCol="1" bandRow="1"/>
              <a:tblGrid>
                <a:gridCol w="2055227">
                  <a:extLst>
                    <a:ext uri="{9D8B030D-6E8A-4147-A177-3AD203B41FA5}">
                      <a16:colId xmlns:a16="http://schemas.microsoft.com/office/drawing/2014/main" xmlns="" val="2562103153"/>
                    </a:ext>
                  </a:extLst>
                </a:gridCol>
                <a:gridCol w="2055227">
                  <a:extLst>
                    <a:ext uri="{9D8B030D-6E8A-4147-A177-3AD203B41FA5}">
                      <a16:colId xmlns:a16="http://schemas.microsoft.com/office/drawing/2014/main" xmlns="" val="3381848517"/>
                    </a:ext>
                  </a:extLst>
                </a:gridCol>
                <a:gridCol w="2055227">
                  <a:extLst>
                    <a:ext uri="{9D8B030D-6E8A-4147-A177-3AD203B41FA5}">
                      <a16:colId xmlns:a16="http://schemas.microsoft.com/office/drawing/2014/main" xmlns="" val="1706211418"/>
                    </a:ext>
                  </a:extLst>
                </a:gridCol>
                <a:gridCol w="2056365">
                  <a:extLst>
                    <a:ext uri="{9D8B030D-6E8A-4147-A177-3AD203B41FA5}">
                      <a16:colId xmlns:a16="http://schemas.microsoft.com/office/drawing/2014/main" xmlns="" val="2935212024"/>
                    </a:ext>
                  </a:extLst>
                </a:gridCol>
                <a:gridCol w="2056365">
                  <a:extLst>
                    <a:ext uri="{9D8B030D-6E8A-4147-A177-3AD203B41FA5}">
                      <a16:colId xmlns:a16="http://schemas.microsoft.com/office/drawing/2014/main" xmlns="" val="1924541445"/>
                    </a:ext>
                  </a:extLst>
                </a:gridCol>
              </a:tblGrid>
              <a:tr h="337429">
                <a:tc>
                  <a:txBody>
                    <a:bodyPr/>
                    <a:lstStyle/>
                    <a:p>
                      <a:pPr algn="ctr" hangingPunct="0">
                        <a:spcBef>
                          <a:spcPts val="600"/>
                        </a:spcBef>
                        <a:spcAft>
                          <a:spcPts val="600"/>
                        </a:spcAft>
                      </a:pPr>
                      <a:r>
                        <a:rPr lang="ms-MY" sz="1400" b="1" dirty="0">
                          <a:effectLst/>
                          <a:latin typeface="Arial" panose="020B0604020202020204" pitchFamily="34" charset="0"/>
                          <a:ea typeface="Times New Roman" panose="02020603050405020304" pitchFamily="18" charset="0"/>
                        </a:rPr>
                        <a:t>Data type</a:t>
                      </a:r>
                      <a:endParaRPr lang="en-US" sz="1400" dirty="0">
                        <a:effectLst/>
                        <a:latin typeface="Times New Roman" panose="02020603050405020304" pitchFamily="18" charset="0"/>
                        <a:ea typeface="Times New Roman" panose="02020603050405020304" pitchFamily="18"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hangingPunct="0">
                        <a:spcBef>
                          <a:spcPts val="600"/>
                        </a:spcBef>
                        <a:spcAft>
                          <a:spcPts val="600"/>
                        </a:spcAft>
                      </a:pPr>
                      <a:r>
                        <a:rPr lang="ms-MY" sz="1400" b="1" dirty="0">
                          <a:effectLst/>
                          <a:latin typeface="Arial" panose="020B0604020202020204" pitchFamily="34" charset="0"/>
                          <a:ea typeface="Times New Roman" panose="02020603050405020304" pitchFamily="18" charset="0"/>
                        </a:rPr>
                        <a:t>Objective</a:t>
                      </a:r>
                      <a:endParaRPr lang="en-US" sz="1400" dirty="0">
                        <a:effectLst/>
                        <a:latin typeface="Times New Roman" panose="02020603050405020304" pitchFamily="18" charset="0"/>
                        <a:ea typeface="Times New Roman" panose="02020603050405020304" pitchFamily="18"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hangingPunct="0">
                        <a:spcBef>
                          <a:spcPts val="600"/>
                        </a:spcBef>
                        <a:spcAft>
                          <a:spcPts val="600"/>
                        </a:spcAft>
                      </a:pPr>
                      <a:r>
                        <a:rPr lang="ms-MY" sz="1400" b="1" dirty="0">
                          <a:effectLst/>
                          <a:latin typeface="Arial" panose="020B0604020202020204" pitchFamily="34" charset="0"/>
                          <a:ea typeface="Times New Roman" panose="02020603050405020304" pitchFamily="18" charset="0"/>
                        </a:rPr>
                        <a:t>Example</a:t>
                      </a:r>
                      <a:endParaRPr lang="en-US" sz="1400" dirty="0">
                        <a:effectLst/>
                        <a:latin typeface="Times New Roman" panose="02020603050405020304" pitchFamily="18" charset="0"/>
                        <a:ea typeface="Times New Roman" panose="02020603050405020304" pitchFamily="18"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hangingPunct="0">
                        <a:spcBef>
                          <a:spcPts val="600"/>
                        </a:spcBef>
                        <a:spcAft>
                          <a:spcPts val="600"/>
                        </a:spcAft>
                      </a:pPr>
                      <a:r>
                        <a:rPr lang="ms-MY" sz="1400" b="1" dirty="0">
                          <a:effectLst/>
                          <a:latin typeface="Arial" panose="020B0604020202020204" pitchFamily="34" charset="0"/>
                          <a:ea typeface="Times New Roman" panose="02020603050405020304" pitchFamily="18" charset="0"/>
                        </a:rPr>
                        <a:t>Statistical tools</a:t>
                      </a:r>
                      <a:endParaRPr lang="en-US" sz="1400" dirty="0">
                        <a:effectLst/>
                        <a:latin typeface="Times New Roman" panose="02020603050405020304" pitchFamily="18" charset="0"/>
                        <a:ea typeface="Times New Roman" panose="02020603050405020304" pitchFamily="18"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hangingPunct="0">
                        <a:spcBef>
                          <a:spcPts val="600"/>
                        </a:spcBef>
                        <a:spcAft>
                          <a:spcPts val="600"/>
                        </a:spcAft>
                      </a:pPr>
                      <a:r>
                        <a:rPr lang="ms-MY" sz="1400" b="1" dirty="0">
                          <a:effectLst/>
                          <a:latin typeface="Arial" panose="020B0604020202020204" pitchFamily="34" charset="0"/>
                          <a:ea typeface="Times New Roman" panose="02020603050405020304" pitchFamily="18" charset="0"/>
                        </a:rPr>
                        <a:t>Graphical tools</a:t>
                      </a:r>
                      <a:endParaRPr lang="en-US" sz="1400" dirty="0">
                        <a:effectLst/>
                        <a:latin typeface="Times New Roman" panose="02020603050405020304" pitchFamily="18" charset="0"/>
                        <a:ea typeface="Times New Roman" panose="02020603050405020304" pitchFamily="18"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xmlns="" val="31153222"/>
                  </a:ext>
                </a:extLst>
              </a:tr>
              <a:tr h="885482">
                <a:tc>
                  <a:txBody>
                    <a:bodyPr/>
                    <a:lstStyle/>
                    <a:p>
                      <a:pPr marL="228600" indent="-228600" algn="just" hangingPunct="0">
                        <a:spcBef>
                          <a:spcPts val="200"/>
                        </a:spcBef>
                        <a:spcAft>
                          <a:spcPts val="200"/>
                        </a:spcAft>
                        <a:buFont typeface="+mj-lt"/>
                        <a:buAutoNum type="arabicPeriod"/>
                      </a:pPr>
                      <a:r>
                        <a:rPr lang="ms-MY" sz="1400" dirty="0">
                          <a:effectLst/>
                          <a:latin typeface="Arial" panose="020B0604020202020204" pitchFamily="34" charset="0"/>
                          <a:ea typeface="Times New Roman" panose="02020603050405020304" pitchFamily="18" charset="0"/>
                          <a:cs typeface="Arial" panose="020B0604020202020204" pitchFamily="34" charset="0"/>
                        </a:rPr>
                        <a:t>Quantitative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One variable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Estimate a frequency distribution</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How many students per batch fail to graduate on time?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200"/>
                        </a:spcBef>
                        <a:spcAft>
                          <a:spcPts val="200"/>
                        </a:spcAft>
                      </a:pPr>
                      <a:r>
                        <a:rPr lang="ms-MY"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Frequency table</a:t>
                      </a:r>
                      <a:endParaRPr lang="en-US"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200"/>
                        </a:spcBef>
                        <a:spcAft>
                          <a:spcPts val="2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Histogram</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1322047"/>
                  </a:ext>
                </a:extLst>
              </a:tr>
              <a:tr h="769526">
                <a:tc>
                  <a:txBody>
                    <a:bodyPr/>
                    <a:lstStyle/>
                    <a:p>
                      <a:pPr marL="228600" indent="-228600" algn="l" hangingPunct="0">
                        <a:spcBef>
                          <a:spcPts val="200"/>
                        </a:spcBef>
                        <a:spcAft>
                          <a:spcPts val="200"/>
                        </a:spcAft>
                        <a:buClr>
                          <a:schemeClr val="tx1"/>
                        </a:buClr>
                        <a:buFont typeface="+mj-lt"/>
                        <a:buAutoNum type="arabicPeriod" startAt="2"/>
                      </a:pPr>
                      <a:r>
                        <a:rPr lang="en-US" sz="1400" dirty="0">
                          <a:effectLst/>
                          <a:latin typeface="Arial" panose="020B0604020202020204" pitchFamily="34" charset="0"/>
                          <a:ea typeface="Times New Roman" panose="02020603050405020304" pitchFamily="18" charset="0"/>
                          <a:cs typeface="Arial" panose="020B0604020202020204" pitchFamily="34" charset="0"/>
                        </a:rPr>
                        <a:t> </a:t>
                      </a:r>
                      <a:r>
                        <a:rPr lang="ms-MY" sz="1400" dirty="0">
                          <a:effectLst/>
                          <a:latin typeface="Arial" panose="020B0604020202020204" pitchFamily="34" charset="0"/>
                          <a:ea typeface="Times New Roman" panose="02020603050405020304" pitchFamily="18" charset="0"/>
                          <a:cs typeface="Arial" panose="020B0604020202020204" pitchFamily="34" charset="0"/>
                        </a:rPr>
                        <a:t>Quantitative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One variable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Measure the central tendency of one sample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What is the average grade in a course?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200"/>
                        </a:spcBef>
                        <a:spcAft>
                          <a:spcPts val="200"/>
                        </a:spcAft>
                      </a:pPr>
                      <a:r>
                        <a:rPr lang="ms-MY"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Mean, median, mode</a:t>
                      </a:r>
                      <a:endParaRPr lang="en-US"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200"/>
                        </a:spcBef>
                        <a:spcAft>
                          <a:spcPts val="2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Box plot</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200"/>
                        </a:spcBef>
                        <a:spcAft>
                          <a:spcPts val="2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Scattergram</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200"/>
                        </a:spcBef>
                        <a:spcAft>
                          <a:spcPts val="2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Strip plot</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76888219"/>
                  </a:ext>
                </a:extLst>
              </a:tr>
              <a:tr h="1106852">
                <a:tc>
                  <a:txBody>
                    <a:bodyPr/>
                    <a:lstStyle/>
                    <a:p>
                      <a:pPr marL="228600" indent="-228600" algn="just" hangingPunct="0">
                        <a:spcBef>
                          <a:spcPts val="200"/>
                        </a:spcBef>
                        <a:spcAft>
                          <a:spcPts val="200"/>
                        </a:spcAft>
                        <a:buFont typeface="+mj-lt"/>
                        <a:buAutoNum type="arabicPeriod" startAt="3"/>
                      </a:pPr>
                      <a:r>
                        <a:rPr lang="ms-MY" sz="1400" dirty="0">
                          <a:effectLst/>
                          <a:latin typeface="Arial" panose="020B0604020202020204" pitchFamily="34" charset="0"/>
                          <a:ea typeface="Times New Roman" panose="02020603050405020304" pitchFamily="18" charset="0"/>
                          <a:cs typeface="Arial" panose="020B0604020202020204" pitchFamily="34" charset="0"/>
                        </a:rPr>
                        <a:t>Quantitative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One variable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Measure the dispersion of one sample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Bef>
                          <a:spcPts val="200"/>
                        </a:spcBef>
                        <a:spcAft>
                          <a:spcPts val="200"/>
                        </a:spcAft>
                      </a:pPr>
                      <a:r>
                        <a:rPr lang="ms-MY" sz="1400">
                          <a:effectLst/>
                          <a:latin typeface="Arial" panose="020B0604020202020204" pitchFamily="34" charset="0"/>
                          <a:ea typeface="Times New Roman" panose="02020603050405020304" pitchFamily="18" charset="0"/>
                          <a:cs typeface="Arial" panose="020B0604020202020204" pitchFamily="34" charset="0"/>
                        </a:rPr>
                        <a:t>How are the grades dispersed around the average grade in a course?</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200"/>
                        </a:spcBef>
                        <a:spcAft>
                          <a:spcPts val="200"/>
                        </a:spcAft>
                      </a:pPr>
                      <a:r>
                        <a:rPr lang="ms-MY"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Range, Standard deviation, Variance,</a:t>
                      </a:r>
                      <a:endParaRPr lang="en-US"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200"/>
                        </a:spcBef>
                        <a:spcAft>
                          <a:spcPts val="2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Box plot</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200"/>
                        </a:spcBef>
                        <a:spcAft>
                          <a:spcPts val="2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Scattergram</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200"/>
                        </a:spcBef>
                        <a:spcAft>
                          <a:spcPts val="2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Strip plot</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6030030"/>
                  </a:ext>
                </a:extLst>
              </a:tr>
              <a:tr h="885482">
                <a:tc>
                  <a:txBody>
                    <a:bodyPr/>
                    <a:lstStyle/>
                    <a:p>
                      <a:pPr marL="228600" indent="-228600" algn="just" hangingPunct="0">
                        <a:spcBef>
                          <a:spcPts val="200"/>
                        </a:spcBef>
                        <a:spcAft>
                          <a:spcPts val="200"/>
                        </a:spcAft>
                        <a:buFont typeface="+mj-lt"/>
                        <a:buAutoNum type="arabicPeriod" startAt="4"/>
                      </a:pPr>
                      <a:r>
                        <a:rPr lang="ms-MY" sz="1400" dirty="0">
                          <a:effectLst/>
                          <a:latin typeface="Arial" panose="020B0604020202020204" pitchFamily="34" charset="0"/>
                          <a:ea typeface="Times New Roman" panose="02020603050405020304" pitchFamily="18" charset="0"/>
                          <a:cs typeface="Arial" panose="020B0604020202020204" pitchFamily="34" charset="0"/>
                        </a:rPr>
                        <a:t>Quantitative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Two variables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Describe the association between two variables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Bef>
                          <a:spcPts val="200"/>
                        </a:spcBef>
                        <a:spcAft>
                          <a:spcPts val="2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Does plant biomass increase or decrease with soil Pb content?</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200"/>
                        </a:spcBef>
                        <a:spcAft>
                          <a:spcPts val="200"/>
                        </a:spcAft>
                      </a:pPr>
                      <a:r>
                        <a:rPr lang="ms-MY"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Correlation coefficients</a:t>
                      </a:r>
                      <a:endParaRPr lang="en-US"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200"/>
                        </a:spcBef>
                        <a:spcAft>
                          <a:spcPts val="2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Scatter plot</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200"/>
                        </a:spcBef>
                        <a:spcAft>
                          <a:spcPts val="2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Correlation map</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2032867"/>
                  </a:ext>
                </a:extLst>
              </a:tr>
              <a:tr h="815454">
                <a:tc>
                  <a:txBody>
                    <a:bodyPr/>
                    <a:lstStyle/>
                    <a:p>
                      <a:pPr marL="228600" indent="-228600" algn="just" hangingPunct="0">
                        <a:spcBef>
                          <a:spcPts val="600"/>
                        </a:spcBef>
                        <a:spcAft>
                          <a:spcPts val="600"/>
                        </a:spcAft>
                        <a:buFont typeface="+mj-lt"/>
                        <a:buAutoNum type="arabicPeriod" startAt="5"/>
                      </a:pPr>
                      <a:r>
                        <a:rPr lang="ms-MY" sz="1400" dirty="0">
                          <a:effectLst/>
                          <a:latin typeface="Arial" panose="020B0604020202020204" pitchFamily="34" charset="0"/>
                          <a:ea typeface="Times New Roman" panose="02020603050405020304" pitchFamily="18" charset="0"/>
                          <a:cs typeface="Arial" panose="020B0604020202020204" pitchFamily="34" charset="0"/>
                        </a:rPr>
                        <a:t>Qualitative (univariate analysis)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Bef>
                          <a:spcPts val="600"/>
                        </a:spcBef>
                        <a:spcAft>
                          <a:spcPts val="600"/>
                        </a:spcAft>
                      </a:pPr>
                      <a:r>
                        <a:rPr lang="ms-MY" sz="1400">
                          <a:effectLst/>
                          <a:latin typeface="Arial" panose="020B0604020202020204" pitchFamily="34" charset="0"/>
                          <a:ea typeface="Times New Roman" panose="02020603050405020304" pitchFamily="18" charset="0"/>
                          <a:cs typeface="Arial" panose="020B0604020202020204" pitchFamily="34" charset="0"/>
                        </a:rPr>
                        <a:t>Detect the most frequent category</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spcBef>
                          <a:spcPts val="600"/>
                        </a:spcBef>
                        <a:spcAft>
                          <a:spcPts val="600"/>
                        </a:spcAft>
                      </a:pPr>
                      <a:r>
                        <a:rPr lang="ms-MY" sz="1400" dirty="0">
                          <a:effectLst/>
                          <a:latin typeface="Arial" panose="020B0604020202020204" pitchFamily="34" charset="0"/>
                          <a:ea typeface="Times New Roman" panose="02020603050405020304" pitchFamily="18" charset="0"/>
                          <a:cs typeface="Arial" panose="020B0604020202020204" pitchFamily="34" charset="0"/>
                        </a:rPr>
                        <a:t>Which is the most frequent eye color in Malaysia?</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600"/>
                        </a:spcBef>
                        <a:spcAft>
                          <a:spcPts val="600"/>
                        </a:spcAft>
                      </a:pPr>
                      <a:r>
                        <a:rPr lang="ms-MY"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Mode</a:t>
                      </a:r>
                      <a:endParaRPr lang="en-US" sz="14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hangingPunct="0">
                        <a:spcBef>
                          <a:spcPts val="600"/>
                        </a:spcBef>
                        <a:spcAft>
                          <a:spcPts val="6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Bar chart</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p>
                      <a:pPr algn="just" hangingPunct="0">
                        <a:spcBef>
                          <a:spcPts val="600"/>
                        </a:spcBef>
                        <a:spcAft>
                          <a:spcPts val="600"/>
                        </a:spcAft>
                      </a:pPr>
                      <a:r>
                        <a:rPr lang="ms-MY"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rPr>
                        <a:t>Pie chart</a:t>
                      </a:r>
                      <a:endParaRPr lang="en-US" sz="1400" dirty="0">
                        <a:solidFill>
                          <a:srgbClr val="7030A0"/>
                        </a:solidFill>
                        <a:effectLst/>
                        <a:latin typeface="Arial" panose="020B0604020202020204" pitchFamily="34" charset="0"/>
                        <a:ea typeface="Times New Roman" panose="02020603050405020304" pitchFamily="18" charset="0"/>
                        <a:cs typeface="Arial" panose="020B0604020202020204" pitchFamily="34" charset="0"/>
                      </a:endParaRPr>
                    </a:p>
                  </a:txBody>
                  <a:tcPr marL="60979" marR="60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9150468"/>
                  </a:ext>
                </a:extLst>
              </a:tr>
            </a:tbl>
          </a:graphicData>
        </a:graphic>
      </p:graphicFrame>
      <p:pic>
        <p:nvPicPr>
          <p:cNvPr id="4" name="Audio 3">
            <a:hlinkClick r:id="" action="ppaction://media"/>
            <a:extLst>
              <a:ext uri="{FF2B5EF4-FFF2-40B4-BE49-F238E27FC236}">
                <a16:creationId xmlns:a16="http://schemas.microsoft.com/office/drawing/2014/main" xmlns="" id="{2B4450D1-10AC-1B45-9301-2DB403F1AE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61973817"/>
      </p:ext>
    </p:extLst>
  </p:cSld>
  <p:clrMapOvr>
    <a:masterClrMapping/>
  </p:clrMapOvr>
  <mc:AlternateContent xmlns:mc="http://schemas.openxmlformats.org/markup-compatibility/2006" xmlns:p14="http://schemas.microsoft.com/office/powerpoint/2010/main">
    <mc:Choice Requires="p14">
      <p:transition spd="slow" p14:dur="2000" advTm="136360"/>
    </mc:Choice>
    <mc:Fallback xmlns="">
      <p:transition spd="slow" advTm="136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54C403B-6583-8141-A16A-0FB992958784}"/>
              </a:ext>
            </a:extLst>
          </p:cNvPr>
          <p:cNvSpPr>
            <a:spLocks noGrp="1"/>
          </p:cNvSpPr>
          <p:nvPr>
            <p:ph type="sldNum" sz="quarter" idx="12"/>
          </p:nvPr>
        </p:nvSpPr>
        <p:spPr/>
        <p:txBody>
          <a:bodyPr/>
          <a:lstStyle/>
          <a:p>
            <a:fld id="{5C542FC4-4EF2-4FF9-B5CD-9CE8396E18A3}" type="slidenum">
              <a:rPr lang="en-US" smtClean="0"/>
              <a:t>14</a:t>
            </a:fld>
            <a:endParaRPr lang="en-US"/>
          </a:p>
        </p:txBody>
      </p:sp>
      <p:sp>
        <p:nvSpPr>
          <p:cNvPr id="4" name="Title 1">
            <a:extLst>
              <a:ext uri="{FF2B5EF4-FFF2-40B4-BE49-F238E27FC236}">
                <a16:creationId xmlns:a16="http://schemas.microsoft.com/office/drawing/2014/main" xmlns="" id="{4061D3F8-33F0-1C43-B7AB-4F7D5D70F78E}"/>
              </a:ext>
            </a:extLst>
          </p:cNvPr>
          <p:cNvSpPr txBox="1">
            <a:spLocks/>
          </p:cNvSpPr>
          <p:nvPr/>
        </p:nvSpPr>
        <p:spPr>
          <a:xfrm>
            <a:off x="1305791" y="1000599"/>
            <a:ext cx="3401291" cy="840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b="1">
                <a:solidFill>
                  <a:srgbClr val="002060"/>
                </a:solidFill>
              </a:rPr>
              <a:t>Types of Data</a:t>
            </a:r>
            <a:endParaRPr lang="en-US" b="1" dirty="0">
              <a:solidFill>
                <a:srgbClr val="002060"/>
              </a:solidFill>
            </a:endParaRPr>
          </a:p>
        </p:txBody>
      </p:sp>
      <p:sp>
        <p:nvSpPr>
          <p:cNvPr id="5" name="Slide Number Placeholder 2">
            <a:extLst>
              <a:ext uri="{FF2B5EF4-FFF2-40B4-BE49-F238E27FC236}">
                <a16:creationId xmlns:a16="http://schemas.microsoft.com/office/drawing/2014/main" xmlns="" id="{0A17FCA8-8D7B-0C44-A789-D2EDD774FB5A}"/>
              </a:ext>
            </a:extLst>
          </p:cNvPr>
          <p:cNvSpPr txBox="1">
            <a:spLocks/>
          </p:cNvSpPr>
          <p:nvPr/>
        </p:nvSpPr>
        <p:spPr>
          <a:xfrm>
            <a:off x="92964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542FC4-4EF2-4FF9-B5CD-9CE8396E18A3}" type="slidenum">
              <a:rPr lang="en-US" smtClean="0"/>
              <a:pPr/>
              <a:t>14</a:t>
            </a:fld>
            <a:endParaRPr lang="en-US" dirty="0"/>
          </a:p>
        </p:txBody>
      </p:sp>
      <p:pic>
        <p:nvPicPr>
          <p:cNvPr id="6" name="Picture 4" descr="Data Types in Statistics. Data Types are an important concept of… | by  Niklas Donges | Towards Data Science">
            <a:extLst>
              <a:ext uri="{FF2B5EF4-FFF2-40B4-BE49-F238E27FC236}">
                <a16:creationId xmlns:a16="http://schemas.microsoft.com/office/drawing/2014/main" xmlns="" id="{FBE1E93A-D950-1242-9EE1-F76E7A0DF4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13" t="7554" r="7040" b="9893"/>
          <a:stretch/>
        </p:blipFill>
        <p:spPr bwMode="auto">
          <a:xfrm>
            <a:off x="5389418" y="77365"/>
            <a:ext cx="5278582" cy="23401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77970361-19C0-874F-A5F8-8F7318608EBC}"/>
              </a:ext>
            </a:extLst>
          </p:cNvPr>
          <p:cNvPicPr>
            <a:picLocks noChangeAspect="1"/>
          </p:cNvPicPr>
          <p:nvPr/>
        </p:nvPicPr>
        <p:blipFill rotWithShape="1">
          <a:blip r:embed="rId5"/>
          <a:srcRect b="9419"/>
          <a:stretch/>
        </p:blipFill>
        <p:spPr>
          <a:xfrm>
            <a:off x="1305791" y="2417537"/>
            <a:ext cx="10248900" cy="4440463"/>
          </a:xfrm>
          <a:prstGeom prst="rect">
            <a:avLst/>
          </a:prstGeom>
        </p:spPr>
      </p:pic>
      <p:pic>
        <p:nvPicPr>
          <p:cNvPr id="8" name="Audio 7">
            <a:hlinkClick r:id="" action="ppaction://media"/>
            <a:extLst>
              <a:ext uri="{FF2B5EF4-FFF2-40B4-BE49-F238E27FC236}">
                <a16:creationId xmlns:a16="http://schemas.microsoft.com/office/drawing/2014/main" xmlns="" id="{1132591D-F23B-2542-BCEF-597E6698FD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44421489"/>
      </p:ext>
    </p:extLst>
  </p:cSld>
  <p:clrMapOvr>
    <a:masterClrMapping/>
  </p:clrMapOvr>
  <mc:AlternateContent xmlns:mc="http://schemas.openxmlformats.org/markup-compatibility/2006" xmlns:p14="http://schemas.microsoft.com/office/powerpoint/2010/main">
    <mc:Choice Requires="p14">
      <p:transition spd="slow" p14:dur="2000" advTm="71021"/>
    </mc:Choice>
    <mc:Fallback xmlns="">
      <p:transition spd="slow" advTm="71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BF91267-913B-884F-A371-882C1BF2700E}"/>
              </a:ext>
            </a:extLst>
          </p:cNvPr>
          <p:cNvSpPr>
            <a:spLocks noGrp="1"/>
          </p:cNvSpPr>
          <p:nvPr>
            <p:ph type="sldNum" sz="quarter" idx="12"/>
          </p:nvPr>
        </p:nvSpPr>
        <p:spPr/>
        <p:txBody>
          <a:bodyPr/>
          <a:lstStyle/>
          <a:p>
            <a:fld id="{5C542FC4-4EF2-4FF9-B5CD-9CE8396E18A3}" type="slidenum">
              <a:rPr lang="en-US" smtClean="0"/>
              <a:t>15</a:t>
            </a:fld>
            <a:endParaRPr lang="en-US"/>
          </a:p>
        </p:txBody>
      </p:sp>
      <p:sp>
        <p:nvSpPr>
          <p:cNvPr id="3" name="Slide Number Placeholder 2">
            <a:extLst>
              <a:ext uri="{FF2B5EF4-FFF2-40B4-BE49-F238E27FC236}">
                <a16:creationId xmlns:a16="http://schemas.microsoft.com/office/drawing/2014/main" xmlns="" id="{8E8CC396-F930-B34F-BB26-CBC1FF75C8E4}"/>
              </a:ext>
            </a:extLst>
          </p:cNvPr>
          <p:cNvSpPr txBox="1">
            <a:spLocks/>
          </p:cNvSpPr>
          <p:nvPr/>
        </p:nvSpPr>
        <p:spPr>
          <a:xfrm>
            <a:off x="9053945" y="62307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542FC4-4EF2-4FF9-B5CD-9CE8396E18A3}" type="slidenum">
              <a:rPr lang="en-US" smtClean="0"/>
              <a:pPr/>
              <a:t>15</a:t>
            </a:fld>
            <a:endParaRPr lang="en-US"/>
          </a:p>
        </p:txBody>
      </p:sp>
      <p:pic>
        <p:nvPicPr>
          <p:cNvPr id="4" name="Picture 3">
            <a:extLst>
              <a:ext uri="{FF2B5EF4-FFF2-40B4-BE49-F238E27FC236}">
                <a16:creationId xmlns:a16="http://schemas.microsoft.com/office/drawing/2014/main" xmlns="" id="{2740F78A-34F1-E647-A876-D0010B9FF603}"/>
              </a:ext>
            </a:extLst>
          </p:cNvPr>
          <p:cNvPicPr>
            <a:picLocks noChangeAspect="1"/>
          </p:cNvPicPr>
          <p:nvPr/>
        </p:nvPicPr>
        <p:blipFill>
          <a:blip r:embed="rId4"/>
          <a:stretch>
            <a:fillRect/>
          </a:stretch>
        </p:blipFill>
        <p:spPr>
          <a:xfrm>
            <a:off x="1420091" y="778405"/>
            <a:ext cx="9982200" cy="5817513"/>
          </a:xfrm>
          <a:prstGeom prst="rect">
            <a:avLst/>
          </a:prstGeom>
        </p:spPr>
      </p:pic>
      <p:sp>
        <p:nvSpPr>
          <p:cNvPr id="5" name="TextBox 4">
            <a:extLst>
              <a:ext uri="{FF2B5EF4-FFF2-40B4-BE49-F238E27FC236}">
                <a16:creationId xmlns:a16="http://schemas.microsoft.com/office/drawing/2014/main" xmlns="" id="{0CDCDF57-DABD-8D4A-83AB-CF9300F668CD}"/>
              </a:ext>
            </a:extLst>
          </p:cNvPr>
          <p:cNvSpPr txBox="1"/>
          <p:nvPr/>
        </p:nvSpPr>
        <p:spPr>
          <a:xfrm>
            <a:off x="3899636" y="10968"/>
            <a:ext cx="4502728" cy="584775"/>
          </a:xfrm>
          <a:prstGeom prst="rect">
            <a:avLst/>
          </a:prstGeom>
          <a:noFill/>
        </p:spPr>
        <p:txBody>
          <a:bodyPr wrap="square" rtlCol="0">
            <a:spAutoFit/>
          </a:bodyPr>
          <a:lstStyle/>
          <a:p>
            <a:pPr algn="ctr"/>
            <a:r>
              <a:rPr lang="en-US" sz="3200" b="1" dirty="0"/>
              <a:t>Measurement Scales</a:t>
            </a:r>
          </a:p>
        </p:txBody>
      </p:sp>
      <p:pic>
        <p:nvPicPr>
          <p:cNvPr id="6" name="Audio 5">
            <a:hlinkClick r:id="" action="ppaction://media"/>
            <a:extLst>
              <a:ext uri="{FF2B5EF4-FFF2-40B4-BE49-F238E27FC236}">
                <a16:creationId xmlns:a16="http://schemas.microsoft.com/office/drawing/2014/main" xmlns="" id="{4AA3CD6C-87FE-C244-A8D1-93DF575D50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85230777"/>
      </p:ext>
    </p:extLst>
  </p:cSld>
  <p:clrMapOvr>
    <a:masterClrMapping/>
  </p:clrMapOvr>
  <mc:AlternateContent xmlns:mc="http://schemas.openxmlformats.org/markup-compatibility/2006" xmlns:p14="http://schemas.microsoft.com/office/powerpoint/2010/main">
    <mc:Choice Requires="p14">
      <p:transition spd="slow" p14:dur="2000" advTm="14254"/>
    </mc:Choice>
    <mc:Fallback xmlns="">
      <p:transition spd="slow" advTm="14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16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773418555"/>
              </p:ext>
            </p:extLst>
          </p:nvPr>
        </p:nvGraphicFramePr>
        <p:xfrm>
          <a:off x="858129" y="1905180"/>
          <a:ext cx="9597291" cy="4354363"/>
        </p:xfrm>
        <a:graphic>
          <a:graphicData uri="http://schemas.openxmlformats.org/drawingml/2006/table">
            <a:tbl>
              <a:tblPr firstRow="1" bandRow="1">
                <a:tableStyleId>{5C22544A-7EE6-4342-B048-85BDC9FD1C3A}</a:tableStyleId>
              </a:tblPr>
              <a:tblGrid>
                <a:gridCol w="2166425">
                  <a:extLst>
                    <a:ext uri="{9D8B030D-6E8A-4147-A177-3AD203B41FA5}">
                      <a16:colId xmlns:a16="http://schemas.microsoft.com/office/drawing/2014/main" xmlns="" val="2126078109"/>
                    </a:ext>
                  </a:extLst>
                </a:gridCol>
                <a:gridCol w="5068457">
                  <a:extLst>
                    <a:ext uri="{9D8B030D-6E8A-4147-A177-3AD203B41FA5}">
                      <a16:colId xmlns:a16="http://schemas.microsoft.com/office/drawing/2014/main" xmlns="" val="3146704772"/>
                    </a:ext>
                  </a:extLst>
                </a:gridCol>
                <a:gridCol w="2362409">
                  <a:extLst>
                    <a:ext uri="{9D8B030D-6E8A-4147-A177-3AD203B41FA5}">
                      <a16:colId xmlns:a16="http://schemas.microsoft.com/office/drawing/2014/main" xmlns="" val="4056921474"/>
                    </a:ext>
                  </a:extLst>
                </a:gridCol>
              </a:tblGrid>
              <a:tr h="662710">
                <a:tc>
                  <a:txBody>
                    <a:bodyPr/>
                    <a:lstStyle/>
                    <a:p>
                      <a:pPr algn="ctr"/>
                      <a:r>
                        <a:rPr lang="en-US" dirty="0"/>
                        <a:t>DESCRIPTIVE STATISTICS</a:t>
                      </a:r>
                    </a:p>
                  </a:txBody>
                  <a:tcPr anchor="ctr"/>
                </a:tc>
                <a:tc>
                  <a:txBody>
                    <a:bodyPr/>
                    <a:lstStyle/>
                    <a:p>
                      <a:pPr algn="ctr"/>
                      <a:r>
                        <a:rPr lang="en-US" dirty="0"/>
                        <a:t>QUESTION</a:t>
                      </a:r>
                    </a:p>
                  </a:txBody>
                  <a:tcPr anchor="ctr"/>
                </a:tc>
                <a:tc>
                  <a:txBody>
                    <a:bodyPr/>
                    <a:lstStyle/>
                    <a:p>
                      <a:pPr algn="ctr"/>
                      <a:r>
                        <a:rPr lang="en-US" dirty="0"/>
                        <a:t>INFERENTIAL STATISTICS</a:t>
                      </a:r>
                    </a:p>
                  </a:txBody>
                  <a:tcPr anchor="ctr"/>
                </a:tc>
                <a:extLst>
                  <a:ext uri="{0D108BD9-81ED-4DB2-BD59-A6C34878D82A}">
                    <a16:rowId xmlns:a16="http://schemas.microsoft.com/office/drawing/2014/main" xmlns="" val="3120353278"/>
                  </a:ext>
                </a:extLst>
              </a:tr>
              <a:tr h="878895">
                <a:tc>
                  <a:txBody>
                    <a:bodyPr/>
                    <a:lstStyle/>
                    <a:p>
                      <a:pPr algn="ctr"/>
                      <a:endParaRPr lang="en-US" dirty="0"/>
                    </a:p>
                  </a:txBody>
                  <a:tcPr anchor="ctr"/>
                </a:tc>
                <a:tc>
                  <a:txBody>
                    <a:bodyPr/>
                    <a:lstStyle/>
                    <a:p>
                      <a:r>
                        <a:rPr lang="en-US" sz="2000" dirty="0"/>
                        <a:t>We would like to know how many university students experience high stress levels.</a:t>
                      </a:r>
                    </a:p>
                  </a:txBody>
                  <a:tcPr anchor="ctr"/>
                </a:tc>
                <a:tc>
                  <a:txBody>
                    <a:bodyPr/>
                    <a:lstStyle/>
                    <a:p>
                      <a:pPr algn="ctr"/>
                      <a:endParaRPr lang="en-US" dirty="0"/>
                    </a:p>
                  </a:txBody>
                  <a:tcPr anchor="ctr"/>
                </a:tc>
                <a:extLst>
                  <a:ext uri="{0D108BD9-81ED-4DB2-BD59-A6C34878D82A}">
                    <a16:rowId xmlns:a16="http://schemas.microsoft.com/office/drawing/2014/main" xmlns="" val="975910936"/>
                  </a:ext>
                </a:extLst>
              </a:tr>
              <a:tr h="830209">
                <a:tc>
                  <a:txBody>
                    <a:bodyPr/>
                    <a:lstStyle/>
                    <a:p>
                      <a:pPr algn="ctr"/>
                      <a:endParaRPr lang="en-US" dirty="0"/>
                    </a:p>
                  </a:txBody>
                  <a:tcPr anchor="ctr"/>
                </a:tc>
                <a:tc>
                  <a:txBody>
                    <a:bodyPr/>
                    <a:lstStyle/>
                    <a:p>
                      <a:r>
                        <a:rPr lang="en-US" sz="2000" dirty="0"/>
                        <a:t>We would like to know whether female students experience higher stress levels than male students.</a:t>
                      </a:r>
                    </a:p>
                  </a:txBody>
                  <a:tcPr anchor="ctr"/>
                </a:tc>
                <a:tc>
                  <a:txBody>
                    <a:bodyPr/>
                    <a:lstStyle/>
                    <a:p>
                      <a:pPr algn="ctr"/>
                      <a:endParaRPr lang="en-US" dirty="0"/>
                    </a:p>
                  </a:txBody>
                  <a:tcPr anchor="ctr"/>
                </a:tc>
                <a:extLst>
                  <a:ext uri="{0D108BD9-81ED-4DB2-BD59-A6C34878D82A}">
                    <a16:rowId xmlns:a16="http://schemas.microsoft.com/office/drawing/2014/main" xmlns="" val="1640065192"/>
                  </a:ext>
                </a:extLst>
              </a:tr>
              <a:tr h="801078">
                <a:tc>
                  <a:txBody>
                    <a:bodyPr/>
                    <a:lstStyle/>
                    <a:p>
                      <a:pPr algn="ctr"/>
                      <a:endParaRPr lang="en-US" dirty="0"/>
                    </a:p>
                  </a:txBody>
                  <a:tcPr anchor="ctr"/>
                </a:tc>
                <a:tc>
                  <a:txBody>
                    <a:bodyPr/>
                    <a:lstStyle/>
                    <a:p>
                      <a:r>
                        <a:rPr lang="en-US" sz="2000" dirty="0"/>
                        <a:t>We would like to know what study strategies are used by first year university students.</a:t>
                      </a:r>
                    </a:p>
                  </a:txBody>
                  <a:tcPr anchor="ctr"/>
                </a:tc>
                <a:tc>
                  <a:txBody>
                    <a:bodyPr/>
                    <a:lstStyle/>
                    <a:p>
                      <a:pPr algn="ctr"/>
                      <a:endParaRPr lang="en-US" dirty="0"/>
                    </a:p>
                  </a:txBody>
                  <a:tcPr anchor="ctr"/>
                </a:tc>
                <a:extLst>
                  <a:ext uri="{0D108BD9-81ED-4DB2-BD59-A6C34878D82A}">
                    <a16:rowId xmlns:a16="http://schemas.microsoft.com/office/drawing/2014/main" xmlns="" val="132469552"/>
                  </a:ext>
                </a:extLst>
              </a:tr>
              <a:tr h="946729">
                <a:tc>
                  <a:txBody>
                    <a:bodyPr/>
                    <a:lstStyle/>
                    <a:p>
                      <a:pPr algn="ctr"/>
                      <a:endParaRPr lang="en-US" dirty="0"/>
                    </a:p>
                  </a:txBody>
                  <a:tcPr anchor="ctr"/>
                </a:tc>
                <a:tc>
                  <a:txBody>
                    <a:bodyPr/>
                    <a:lstStyle/>
                    <a:p>
                      <a:r>
                        <a:rPr lang="en-US" sz="2000" dirty="0"/>
                        <a:t>We would like to know whether there is are a relationship between university students' study strategies and their academic results.</a:t>
                      </a:r>
                    </a:p>
                  </a:txBody>
                  <a:tcPr anchor="ctr"/>
                </a:tc>
                <a:tc>
                  <a:txBody>
                    <a:bodyPr/>
                    <a:lstStyle/>
                    <a:p>
                      <a:pPr algn="ctr"/>
                      <a:endParaRPr lang="en-US" dirty="0"/>
                    </a:p>
                  </a:txBody>
                  <a:tcPr anchor="ctr"/>
                </a:tc>
                <a:extLst>
                  <a:ext uri="{0D108BD9-81ED-4DB2-BD59-A6C34878D82A}">
                    <a16:rowId xmlns:a16="http://schemas.microsoft.com/office/drawing/2014/main" xmlns="" val="652977389"/>
                  </a:ext>
                </a:extLst>
              </a:tr>
            </a:tbl>
          </a:graphicData>
        </a:graphic>
      </p:graphicFrame>
      <p:sp>
        <p:nvSpPr>
          <p:cNvPr id="7" name="Rectangle 6"/>
          <p:cNvSpPr/>
          <p:nvPr/>
        </p:nvSpPr>
        <p:spPr>
          <a:xfrm>
            <a:off x="858129" y="408217"/>
            <a:ext cx="10607039" cy="1200329"/>
          </a:xfrm>
          <a:prstGeom prst="rect">
            <a:avLst/>
          </a:prstGeom>
        </p:spPr>
        <p:txBody>
          <a:bodyPr wrap="square">
            <a:spAutoFit/>
          </a:bodyPr>
          <a:lstStyle/>
          <a:p>
            <a:r>
              <a:rPr lang="en-US" sz="2400" dirty="0"/>
              <a:t>What type of statistic (descriptive or inferential) would you employ to answer the research questions below? </a:t>
            </a:r>
          </a:p>
          <a:p>
            <a:r>
              <a:rPr lang="en-US" sz="2400" dirty="0"/>
              <a:t>Select the appropriate category for each question.</a:t>
            </a:r>
          </a:p>
        </p:txBody>
      </p:sp>
      <p:pic>
        <p:nvPicPr>
          <p:cNvPr id="8" name="Picture 7" descr="Clipart - &lt;strong&gt;Question&lt;/strong&gt; &lt;strong&gt;Mark&lt;/strong&g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2775" y="2653713"/>
            <a:ext cx="650240" cy="650240"/>
          </a:xfrm>
          <a:prstGeom prst="rect">
            <a:avLst/>
          </a:prstGeom>
        </p:spPr>
      </p:pic>
      <p:pic>
        <p:nvPicPr>
          <p:cNvPr id="9" name="Picture 8"/>
          <p:cNvPicPr>
            <a:picLocks noChangeAspect="1"/>
          </p:cNvPicPr>
          <p:nvPr/>
        </p:nvPicPr>
        <p:blipFill>
          <a:blip r:embed="rId5"/>
          <a:stretch>
            <a:fillRect/>
          </a:stretch>
        </p:blipFill>
        <p:spPr>
          <a:xfrm>
            <a:off x="1590686" y="3568622"/>
            <a:ext cx="652329" cy="652329"/>
          </a:xfrm>
          <a:prstGeom prst="rect">
            <a:avLst/>
          </a:prstGeom>
        </p:spPr>
      </p:pic>
      <p:pic>
        <p:nvPicPr>
          <p:cNvPr id="10" name="Picture 9"/>
          <p:cNvPicPr>
            <a:picLocks noChangeAspect="1"/>
          </p:cNvPicPr>
          <p:nvPr/>
        </p:nvPicPr>
        <p:blipFill>
          <a:blip r:embed="rId5"/>
          <a:stretch>
            <a:fillRect/>
          </a:stretch>
        </p:blipFill>
        <p:spPr>
          <a:xfrm>
            <a:off x="1590684" y="5413384"/>
            <a:ext cx="652329" cy="652329"/>
          </a:xfrm>
          <a:prstGeom prst="rect">
            <a:avLst/>
          </a:prstGeom>
        </p:spPr>
      </p:pic>
      <p:pic>
        <p:nvPicPr>
          <p:cNvPr id="11" name="Picture 10"/>
          <p:cNvPicPr>
            <a:picLocks noChangeAspect="1"/>
          </p:cNvPicPr>
          <p:nvPr/>
        </p:nvPicPr>
        <p:blipFill>
          <a:blip r:embed="rId5"/>
          <a:stretch>
            <a:fillRect/>
          </a:stretch>
        </p:blipFill>
        <p:spPr>
          <a:xfrm>
            <a:off x="1590684" y="4517585"/>
            <a:ext cx="652329" cy="652329"/>
          </a:xfrm>
          <a:prstGeom prst="rect">
            <a:avLst/>
          </a:prstGeom>
        </p:spPr>
      </p:pic>
      <p:pic>
        <p:nvPicPr>
          <p:cNvPr id="12" name="Picture 11"/>
          <p:cNvPicPr>
            <a:picLocks noChangeAspect="1"/>
          </p:cNvPicPr>
          <p:nvPr/>
        </p:nvPicPr>
        <p:blipFill>
          <a:blip r:embed="rId5"/>
          <a:stretch>
            <a:fillRect/>
          </a:stretch>
        </p:blipFill>
        <p:spPr>
          <a:xfrm>
            <a:off x="8906930" y="2651624"/>
            <a:ext cx="652329" cy="652329"/>
          </a:xfrm>
          <a:prstGeom prst="rect">
            <a:avLst/>
          </a:prstGeom>
        </p:spPr>
      </p:pic>
      <p:pic>
        <p:nvPicPr>
          <p:cNvPr id="13" name="Picture 12"/>
          <p:cNvPicPr>
            <a:picLocks noChangeAspect="1"/>
          </p:cNvPicPr>
          <p:nvPr/>
        </p:nvPicPr>
        <p:blipFill>
          <a:blip r:embed="rId5"/>
          <a:stretch>
            <a:fillRect/>
          </a:stretch>
        </p:blipFill>
        <p:spPr>
          <a:xfrm>
            <a:off x="8906927" y="3600587"/>
            <a:ext cx="652329" cy="652329"/>
          </a:xfrm>
          <a:prstGeom prst="rect">
            <a:avLst/>
          </a:prstGeom>
        </p:spPr>
      </p:pic>
      <p:pic>
        <p:nvPicPr>
          <p:cNvPr id="14" name="Picture 13"/>
          <p:cNvPicPr>
            <a:picLocks noChangeAspect="1"/>
          </p:cNvPicPr>
          <p:nvPr/>
        </p:nvPicPr>
        <p:blipFill>
          <a:blip r:embed="rId5"/>
          <a:stretch>
            <a:fillRect/>
          </a:stretch>
        </p:blipFill>
        <p:spPr>
          <a:xfrm>
            <a:off x="8906927" y="4517584"/>
            <a:ext cx="652329" cy="652329"/>
          </a:xfrm>
          <a:prstGeom prst="rect">
            <a:avLst/>
          </a:prstGeom>
        </p:spPr>
      </p:pic>
      <p:pic>
        <p:nvPicPr>
          <p:cNvPr id="15" name="Picture 14"/>
          <p:cNvPicPr>
            <a:picLocks noChangeAspect="1"/>
          </p:cNvPicPr>
          <p:nvPr/>
        </p:nvPicPr>
        <p:blipFill>
          <a:blip r:embed="rId5"/>
          <a:stretch>
            <a:fillRect/>
          </a:stretch>
        </p:blipFill>
        <p:spPr>
          <a:xfrm>
            <a:off x="8906928" y="5329453"/>
            <a:ext cx="652329" cy="652329"/>
          </a:xfrm>
          <a:prstGeom prst="rect">
            <a:avLst/>
          </a:prstGeom>
        </p:spPr>
      </p:pic>
      <p:pic>
        <p:nvPicPr>
          <p:cNvPr id="2" name="Audio 1">
            <a:hlinkClick r:id="" action="ppaction://media"/>
            <a:extLst>
              <a:ext uri="{FF2B5EF4-FFF2-40B4-BE49-F238E27FC236}">
                <a16:creationId xmlns:a16="http://schemas.microsoft.com/office/drawing/2014/main" xmlns="" id="{6C828E83-F4CE-9645-85E8-E3AC4CD5D2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64890412"/>
      </p:ext>
    </p:extLst>
  </p:cSld>
  <p:clrMapOvr>
    <a:masterClrMapping/>
  </p:clrMapOvr>
  <mc:AlternateContent xmlns:mc="http://schemas.openxmlformats.org/markup-compatibility/2006" xmlns:p14="http://schemas.microsoft.com/office/powerpoint/2010/main">
    <mc:Choice Requires="p14">
      <p:transition spd="slow" p14:dur="2000" advTm="67270"/>
    </mc:Choice>
    <mc:Fallback xmlns="">
      <p:transition spd="slow" advTm="67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542FC4-4EF2-4FF9-B5CD-9CE8396E18A3}" type="slidenum">
              <a:rPr lang="en-US" smtClean="0"/>
              <a:t>17</a:t>
            </a:fld>
            <a:endParaRPr lang="en-US"/>
          </a:p>
        </p:txBody>
      </p:sp>
      <p:pic>
        <p:nvPicPr>
          <p:cNvPr id="3" name="Picture 2"/>
          <p:cNvPicPr>
            <a:picLocks noChangeAspect="1"/>
          </p:cNvPicPr>
          <p:nvPr/>
        </p:nvPicPr>
        <p:blipFill>
          <a:blip r:embed="rId4"/>
          <a:stretch>
            <a:fillRect/>
          </a:stretch>
        </p:blipFill>
        <p:spPr>
          <a:xfrm>
            <a:off x="3052689" y="210990"/>
            <a:ext cx="5681224" cy="3516948"/>
          </a:xfrm>
          <a:prstGeom prst="rect">
            <a:avLst/>
          </a:prstGeom>
        </p:spPr>
      </p:pic>
      <p:pic>
        <p:nvPicPr>
          <p:cNvPr id="4" name="Picture 3"/>
          <p:cNvPicPr>
            <a:picLocks noChangeAspect="1"/>
          </p:cNvPicPr>
          <p:nvPr/>
        </p:nvPicPr>
        <p:blipFill>
          <a:blip r:embed="rId5"/>
          <a:stretch>
            <a:fillRect/>
          </a:stretch>
        </p:blipFill>
        <p:spPr>
          <a:xfrm>
            <a:off x="219376" y="3922639"/>
            <a:ext cx="11846015" cy="2433711"/>
          </a:xfrm>
          <a:prstGeom prst="rect">
            <a:avLst/>
          </a:prstGeom>
        </p:spPr>
      </p:pic>
      <p:pic>
        <p:nvPicPr>
          <p:cNvPr id="5" name="Audio 4">
            <a:hlinkClick r:id="" action="ppaction://media"/>
            <a:extLst>
              <a:ext uri="{FF2B5EF4-FFF2-40B4-BE49-F238E27FC236}">
                <a16:creationId xmlns:a16="http://schemas.microsoft.com/office/drawing/2014/main" xmlns="" id="{26B72641-AFCA-704B-A533-B742B9B518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16490842"/>
      </p:ext>
    </p:extLst>
  </p:cSld>
  <p:clrMapOvr>
    <a:masterClrMapping/>
  </p:clrMapOvr>
  <mc:AlternateContent xmlns:mc="http://schemas.openxmlformats.org/markup-compatibility/2006" xmlns:p14="http://schemas.microsoft.com/office/powerpoint/2010/main">
    <mc:Choice Requires="p14">
      <p:transition spd="slow" p14:dur="2000" advTm="17138"/>
    </mc:Choice>
    <mc:Fallback xmlns="">
      <p:transition spd="slow" advTm="17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542FC4-4EF2-4FF9-B5CD-9CE8396E18A3}" type="slidenum">
              <a:rPr lang="en-US" smtClean="0"/>
              <a:t>18</a:t>
            </a:fld>
            <a:endParaRPr lang="en-US"/>
          </a:p>
        </p:txBody>
      </p:sp>
      <p:pic>
        <p:nvPicPr>
          <p:cNvPr id="3" name="Picture 2"/>
          <p:cNvPicPr>
            <a:picLocks noChangeAspect="1"/>
          </p:cNvPicPr>
          <p:nvPr/>
        </p:nvPicPr>
        <p:blipFill>
          <a:blip r:embed="rId4"/>
          <a:stretch>
            <a:fillRect/>
          </a:stretch>
        </p:blipFill>
        <p:spPr>
          <a:xfrm>
            <a:off x="369405" y="427703"/>
            <a:ext cx="6198658" cy="3639579"/>
          </a:xfrm>
          <a:prstGeom prst="rect">
            <a:avLst/>
          </a:prstGeom>
        </p:spPr>
      </p:pic>
      <p:pic>
        <p:nvPicPr>
          <p:cNvPr id="4" name="Picture 3"/>
          <p:cNvPicPr>
            <a:picLocks noChangeAspect="1"/>
          </p:cNvPicPr>
          <p:nvPr/>
        </p:nvPicPr>
        <p:blipFill>
          <a:blip r:embed="rId5"/>
          <a:stretch>
            <a:fillRect/>
          </a:stretch>
        </p:blipFill>
        <p:spPr>
          <a:xfrm>
            <a:off x="7014620" y="3362955"/>
            <a:ext cx="4694327" cy="2993395"/>
          </a:xfrm>
          <a:prstGeom prst="rect">
            <a:avLst/>
          </a:prstGeom>
        </p:spPr>
      </p:pic>
      <p:pic>
        <p:nvPicPr>
          <p:cNvPr id="6" name="Audio 5">
            <a:hlinkClick r:id="" action="ppaction://media"/>
            <a:extLst>
              <a:ext uri="{FF2B5EF4-FFF2-40B4-BE49-F238E27FC236}">
                <a16:creationId xmlns:a16="http://schemas.microsoft.com/office/drawing/2014/main" xmlns="" id="{90D742C3-E43D-A54B-BB3B-FE2251C7DE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90131075"/>
      </p:ext>
    </p:extLst>
  </p:cSld>
  <p:clrMapOvr>
    <a:masterClrMapping/>
  </p:clrMapOvr>
  <mc:AlternateContent xmlns:mc="http://schemas.openxmlformats.org/markup-compatibility/2006" xmlns:p14="http://schemas.microsoft.com/office/powerpoint/2010/main">
    <mc:Choice Requires="p14">
      <p:transition spd="slow" p14:dur="2000" advTm="38071"/>
    </mc:Choice>
    <mc:Fallback xmlns="">
      <p:transition spd="slow" advTm="38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 y="365125"/>
            <a:ext cx="11366696" cy="1325563"/>
          </a:xfrm>
        </p:spPr>
        <p:txBody>
          <a:bodyPr/>
          <a:lstStyle/>
          <a:p>
            <a:pPr algn="just"/>
            <a:r>
              <a:rPr lang="en-US" b="1" dirty="0">
                <a:solidFill>
                  <a:srgbClr val="C00000"/>
                </a:solidFill>
                <a:latin typeface="+mn-lt"/>
              </a:rPr>
              <a:t>Key ideas </a:t>
            </a:r>
            <a:r>
              <a:rPr lang="en-US" dirty="0">
                <a:latin typeface="+mn-lt"/>
              </a:rPr>
              <a:t>from statistics that permeate data science:</a:t>
            </a:r>
          </a:p>
        </p:txBody>
      </p:sp>
      <p:sp>
        <p:nvSpPr>
          <p:cNvPr id="3" name="Content Placeholder 2"/>
          <p:cNvSpPr>
            <a:spLocks noGrp="1"/>
          </p:cNvSpPr>
          <p:nvPr>
            <p:ph idx="1"/>
          </p:nvPr>
        </p:nvSpPr>
        <p:spPr>
          <a:xfrm>
            <a:off x="838200" y="1994437"/>
            <a:ext cx="10515600" cy="3632640"/>
          </a:xfrm>
        </p:spPr>
        <p:txBody>
          <a:bodyPr/>
          <a:lstStyle/>
          <a:p>
            <a:pPr marL="571500" indent="-571500">
              <a:buFont typeface="+mj-lt"/>
              <a:buAutoNum type="romanLcPeriod"/>
            </a:pPr>
            <a:r>
              <a:rPr lang="en-US" dirty="0"/>
              <a:t>Samples and populations</a:t>
            </a:r>
          </a:p>
          <a:p>
            <a:pPr marL="571500" indent="-571500">
              <a:buFont typeface="+mj-lt"/>
              <a:buAutoNum type="romanLcPeriod"/>
            </a:pPr>
            <a:r>
              <a:rPr lang="en-US" dirty="0"/>
              <a:t>Sample statistics</a:t>
            </a:r>
          </a:p>
          <a:p>
            <a:pPr marL="571500" indent="-571500">
              <a:buFont typeface="+mj-lt"/>
              <a:buAutoNum type="romanLcPeriod"/>
            </a:pPr>
            <a:r>
              <a:rPr lang="en-US" dirty="0"/>
              <a:t>Bootstrap</a:t>
            </a:r>
          </a:p>
          <a:p>
            <a:pPr marL="571500" indent="-571500">
              <a:buFont typeface="+mj-lt"/>
              <a:buAutoNum type="romanLcPeriod"/>
            </a:pPr>
            <a:r>
              <a:rPr lang="en-US" dirty="0"/>
              <a:t>Outliers</a:t>
            </a:r>
          </a:p>
          <a:p>
            <a:pPr marL="571500" indent="-571500">
              <a:buFont typeface="+mj-lt"/>
              <a:buAutoNum type="romanLcPeriod"/>
            </a:pPr>
            <a:r>
              <a:rPr lang="en-US" dirty="0"/>
              <a:t>Statistical models</a:t>
            </a:r>
          </a:p>
          <a:p>
            <a:pPr marL="571500" indent="-571500">
              <a:buFont typeface="+mj-lt"/>
              <a:buAutoNum type="romanLcPeriod"/>
            </a:pPr>
            <a:r>
              <a:rPr lang="en-US" dirty="0"/>
              <a:t>Confounding and accounting for other factors</a:t>
            </a:r>
          </a:p>
          <a:p>
            <a:pPr marL="571500" indent="-571500">
              <a:buFont typeface="+mj-lt"/>
              <a:buAutoNum type="romanLcPeriod"/>
            </a:pPr>
            <a:r>
              <a:rPr lang="en-US" dirty="0"/>
              <a:t>p-values</a:t>
            </a:r>
          </a:p>
          <a:p>
            <a:endParaRPr lang="en-US" dirty="0"/>
          </a:p>
        </p:txBody>
      </p:sp>
      <p:sp>
        <p:nvSpPr>
          <p:cNvPr id="4" name="Slide Number Placeholder 3"/>
          <p:cNvSpPr>
            <a:spLocks noGrp="1"/>
          </p:cNvSpPr>
          <p:nvPr>
            <p:ph type="sldNum" sz="quarter" idx="12"/>
          </p:nvPr>
        </p:nvSpPr>
        <p:spPr/>
        <p:txBody>
          <a:bodyPr/>
          <a:lstStyle/>
          <a:p>
            <a:fld id="{5C542FC4-4EF2-4FF9-B5CD-9CE8396E18A3}" type="slidenum">
              <a:rPr lang="en-US" smtClean="0"/>
              <a:t>19</a:t>
            </a:fld>
            <a:endParaRPr lang="en-US"/>
          </a:p>
        </p:txBody>
      </p:sp>
      <p:pic>
        <p:nvPicPr>
          <p:cNvPr id="5" name="Picture 4"/>
          <p:cNvPicPr>
            <a:picLocks noChangeAspect="1"/>
          </p:cNvPicPr>
          <p:nvPr/>
        </p:nvPicPr>
        <p:blipFill>
          <a:blip r:embed="rId5"/>
          <a:stretch>
            <a:fillRect/>
          </a:stretch>
        </p:blipFill>
        <p:spPr>
          <a:xfrm>
            <a:off x="8329689" y="1270256"/>
            <a:ext cx="3305021" cy="4721458"/>
          </a:xfrm>
          <a:prstGeom prst="rect">
            <a:avLst/>
          </a:prstGeom>
        </p:spPr>
      </p:pic>
      <p:pic>
        <p:nvPicPr>
          <p:cNvPr id="7" name="Audio 6">
            <a:hlinkClick r:id="" action="ppaction://media"/>
            <a:extLst>
              <a:ext uri="{FF2B5EF4-FFF2-40B4-BE49-F238E27FC236}">
                <a16:creationId xmlns:a16="http://schemas.microsoft.com/office/drawing/2014/main" xmlns="" id="{8A8AC06A-0F65-424B-B279-87DE044AD62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255947749"/>
      </p:ext>
    </p:extLst>
  </p:cSld>
  <p:clrMapOvr>
    <a:masterClrMapping/>
  </p:clrMapOvr>
  <mc:AlternateContent xmlns:mc="http://schemas.openxmlformats.org/markup-compatibility/2006" xmlns:p14="http://schemas.microsoft.com/office/powerpoint/2010/main">
    <mc:Choice Requires="p14">
      <p:transition spd="slow" p14:dur="2000" advTm="59626"/>
    </mc:Choice>
    <mc:Fallback xmlns="">
      <p:transition spd="slow" advTm="59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2</a:t>
            </a:fld>
            <a:endParaRPr lang="en-US"/>
          </a:p>
        </p:txBody>
      </p:sp>
      <p:sp>
        <p:nvSpPr>
          <p:cNvPr id="5" name="Content Placeholder 2"/>
          <p:cNvSpPr txBox="1">
            <a:spLocks/>
          </p:cNvSpPr>
          <p:nvPr/>
        </p:nvSpPr>
        <p:spPr>
          <a:xfrm>
            <a:off x="641575" y="707634"/>
            <a:ext cx="10353822" cy="1345845"/>
          </a:xfrm>
          <a:prstGeom prst="rect">
            <a:avLst/>
          </a:prstGeom>
          <a:solidFill>
            <a:schemeClr val="accent2">
              <a:lumMod val="20000"/>
              <a:lumOff val="80000"/>
            </a:schemeClr>
          </a:solidFill>
          <a:ln>
            <a:solidFill>
              <a:schemeClr val="accent2"/>
            </a:solidFill>
          </a:ln>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 data scientist is someone who is better at statistics than any software engineer and better at software engineering than any statistician.” </a:t>
            </a:r>
          </a:p>
          <a:p>
            <a:pPr marL="0" indent="0" algn="ctr">
              <a:buFont typeface="Arial" panose="020B0604020202020204" pitchFamily="34" charset="0"/>
              <a:buNone/>
            </a:pPr>
            <a:r>
              <a:rPr lang="en-US" dirty="0"/>
              <a:t>                                                                      --  Josh Wills -- </a:t>
            </a:r>
          </a:p>
        </p:txBody>
      </p:sp>
      <p:grpSp>
        <p:nvGrpSpPr>
          <p:cNvPr id="6" name="Group 5"/>
          <p:cNvGrpSpPr/>
          <p:nvPr/>
        </p:nvGrpSpPr>
        <p:grpSpPr>
          <a:xfrm>
            <a:off x="1884244" y="2179664"/>
            <a:ext cx="7868487" cy="4541811"/>
            <a:chOff x="600954" y="179882"/>
            <a:chExt cx="7762207" cy="4317064"/>
          </a:xfrm>
        </p:grpSpPr>
        <p:pic>
          <p:nvPicPr>
            <p:cNvPr id="7" name="Picture 6"/>
            <p:cNvPicPr>
              <a:picLocks noChangeAspect="1"/>
            </p:cNvPicPr>
            <p:nvPr/>
          </p:nvPicPr>
          <p:blipFill rotWithShape="1">
            <a:blip r:embed="rId4"/>
            <a:srcRect t="34542" r="1084" b="12040"/>
            <a:stretch/>
          </p:blipFill>
          <p:spPr>
            <a:xfrm>
              <a:off x="600954" y="179882"/>
              <a:ext cx="7762207" cy="4317064"/>
            </a:xfrm>
            <a:prstGeom prst="rect">
              <a:avLst/>
            </a:prstGeom>
            <a:ln>
              <a:solidFill>
                <a:schemeClr val="bg2">
                  <a:lumMod val="50000"/>
                </a:schemeClr>
              </a:solidFill>
            </a:ln>
          </p:spPr>
        </p:pic>
        <p:sp>
          <p:nvSpPr>
            <p:cNvPr id="8" name="Oval 7"/>
            <p:cNvSpPr/>
            <p:nvPr/>
          </p:nvSpPr>
          <p:spPr>
            <a:xfrm rot="19159270">
              <a:off x="3957404" y="1484027"/>
              <a:ext cx="584616" cy="1319135"/>
            </a:xfrm>
            <a:prstGeom prst="ellipse">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Rectangle 8"/>
          <p:cNvSpPr/>
          <p:nvPr/>
        </p:nvSpPr>
        <p:spPr>
          <a:xfrm>
            <a:off x="3687422" y="-64882"/>
            <a:ext cx="4262129"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Data Scientist Skillset</a:t>
            </a:r>
          </a:p>
        </p:txBody>
      </p:sp>
      <p:sp>
        <p:nvSpPr>
          <p:cNvPr id="10" name="Rectangle 9"/>
          <p:cNvSpPr/>
          <p:nvPr/>
        </p:nvSpPr>
        <p:spPr>
          <a:xfrm>
            <a:off x="5582960" y="2206614"/>
            <a:ext cx="4043032" cy="646331"/>
          </a:xfrm>
          <a:prstGeom prst="rect">
            <a:avLst/>
          </a:prstGeom>
        </p:spPr>
        <p:txBody>
          <a:bodyPr wrap="square">
            <a:spAutoFit/>
          </a:bodyPr>
          <a:lstStyle/>
          <a:p>
            <a:pPr algn="ctr"/>
            <a:r>
              <a:rPr lang="en-US" dirty="0">
                <a:solidFill>
                  <a:srgbClr val="FF0000"/>
                </a:solidFill>
              </a:rPr>
              <a:t>“</a:t>
            </a:r>
            <a:r>
              <a:rPr lang="en-US" b="1" dirty="0">
                <a:solidFill>
                  <a:srgbClr val="FF0000"/>
                </a:solidFill>
              </a:rPr>
              <a:t>Data science</a:t>
            </a:r>
            <a:r>
              <a:rPr lang="en-US" dirty="0">
                <a:solidFill>
                  <a:srgbClr val="FF0000"/>
                </a:solidFill>
              </a:rPr>
              <a:t>” lies at the intersection of statistics and computer science.</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xmlns="" id="{0C1CCB82-C544-CD47-8C6F-EACAFED43E50}"/>
                  </a:ext>
                </a:extLst>
              </p14:cNvPr>
              <p14:cNvContentPartPr/>
              <p14:nvPr>
                <p:extLst>
                  <p:ext uri="{42D2F446-02D8-4167-A562-619A0277C38B}">
                    <p15:isNarration xmlns:p15="http://schemas.microsoft.com/office/powerpoint/2012/main" val="1"/>
                  </p:ext>
                </p:extLst>
              </p14:nvPr>
            </p14:nvContentPartPr>
            <p14:xfrm>
              <a:off x="74880" y="2204640"/>
              <a:ext cx="5005440" cy="2322720"/>
            </p14:xfrm>
          </p:contentPart>
        </mc:Choice>
        <mc:Fallback xmlns="">
          <p:pic>
            <p:nvPicPr>
              <p:cNvPr id="3" name="Ink 2">
                <a:extLst>
                  <a:ext uri="{FF2B5EF4-FFF2-40B4-BE49-F238E27FC236}">
                    <a16:creationId xmlns:a16="http://schemas.microsoft.com/office/drawing/2014/main" id="{0C1CCB82-C544-CD47-8C6F-EACAFED43E50}"/>
                  </a:ext>
                </a:extLst>
              </p:cNvPr>
              <p:cNvPicPr>
                <a:picLocks noGrp="1" noRot="1" noChangeAspect="1" noMove="1" noResize="1" noEditPoints="1" noAdjustHandles="1" noChangeArrowheads="1" noChangeShapeType="1"/>
              </p:cNvPicPr>
              <p:nvPr/>
            </p:nvPicPr>
            <p:blipFill>
              <a:blip r:embed="rId6"/>
              <a:stretch>
                <a:fillRect/>
              </a:stretch>
            </p:blipFill>
            <p:spPr>
              <a:xfrm>
                <a:off x="65520" y="2195280"/>
                <a:ext cx="5024160" cy="2341440"/>
              </a:xfrm>
              <a:prstGeom prst="rect">
                <a:avLst/>
              </a:prstGeom>
            </p:spPr>
          </p:pic>
        </mc:Fallback>
      </mc:AlternateContent>
      <p:pic>
        <p:nvPicPr>
          <p:cNvPr id="11" name="Audio 10">
            <a:hlinkClick r:id="" action="ppaction://media"/>
            <a:extLst>
              <a:ext uri="{FF2B5EF4-FFF2-40B4-BE49-F238E27FC236}">
                <a16:creationId xmlns:a16="http://schemas.microsoft.com/office/drawing/2014/main" xmlns="" id="{DDCFC5FE-589E-424C-9D71-D76C908E50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74991066"/>
      </p:ext>
    </p:extLst>
  </p:cSld>
  <p:clrMapOvr>
    <a:masterClrMapping/>
  </p:clrMapOvr>
  <mc:AlternateContent xmlns:mc="http://schemas.openxmlformats.org/markup-compatibility/2006" xmlns:p14="http://schemas.microsoft.com/office/powerpoint/2010/main">
    <mc:Choice Requires="p14">
      <p:transition spd="slow" p14:dur="2000" advTm="55395"/>
    </mc:Choice>
    <mc:Fallback xmlns="">
      <p:transition spd="slow" advTm="55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677"/>
            <a:ext cx="10515600" cy="664381"/>
          </a:xfrm>
        </p:spPr>
        <p:txBody>
          <a:bodyPr/>
          <a:lstStyle/>
          <a:p>
            <a:pPr algn="ctr"/>
            <a:r>
              <a:rPr lang="en-US" sz="4000" b="1" dirty="0">
                <a:solidFill>
                  <a:srgbClr val="C00000"/>
                </a:solidFill>
                <a:latin typeface="Calibri"/>
              </a:rPr>
              <a:t>1. Samples and populations</a:t>
            </a:r>
            <a:endParaRPr lang="en-US" dirty="0">
              <a:solidFill>
                <a:srgbClr val="C00000"/>
              </a:solidFill>
            </a:endParaRPr>
          </a:p>
        </p:txBody>
      </p:sp>
      <p:sp>
        <p:nvSpPr>
          <p:cNvPr id="3" name="Content Placeholder 2"/>
          <p:cNvSpPr>
            <a:spLocks noGrp="1"/>
          </p:cNvSpPr>
          <p:nvPr>
            <p:ph idx="1"/>
          </p:nvPr>
        </p:nvSpPr>
        <p:spPr>
          <a:xfrm>
            <a:off x="211015" y="1051901"/>
            <a:ext cx="11507372" cy="4351338"/>
          </a:xfrm>
        </p:spPr>
        <p:txBody>
          <a:bodyPr/>
          <a:lstStyle/>
          <a:p>
            <a:pPr marL="342900" lvl="0" indent="-342900" algn="just" defTabSz="457200">
              <a:lnSpc>
                <a:spcPct val="100000"/>
              </a:lnSpc>
              <a:spcBef>
                <a:spcPct val="20000"/>
              </a:spcBef>
              <a:buFont typeface="Arial"/>
              <a:buChar char="•"/>
            </a:pPr>
            <a:r>
              <a:rPr lang="en-US" dirty="0">
                <a:solidFill>
                  <a:prstClr val="black"/>
                </a:solidFill>
              </a:rPr>
              <a:t>The connection between the data we’ve got (the sample) and the population.</a:t>
            </a:r>
          </a:p>
          <a:p>
            <a:pPr marL="342900" lvl="0" indent="-342900" algn="just" defTabSz="457200">
              <a:lnSpc>
                <a:spcPct val="100000"/>
              </a:lnSpc>
              <a:spcBef>
                <a:spcPct val="20000"/>
              </a:spcBef>
              <a:buFont typeface="Arial"/>
              <a:buChar char="•"/>
            </a:pPr>
            <a:r>
              <a:rPr lang="en-US" dirty="0">
                <a:solidFill>
                  <a:prstClr val="black"/>
                </a:solidFill>
              </a:rPr>
              <a:t>Basic concepts of statistics –</a:t>
            </a:r>
          </a:p>
          <a:p>
            <a:pPr marL="0" lvl="0" indent="0" algn="just" defTabSz="457200">
              <a:lnSpc>
                <a:spcPct val="100000"/>
              </a:lnSpc>
              <a:spcBef>
                <a:spcPct val="20000"/>
              </a:spcBef>
              <a:buNone/>
            </a:pPr>
            <a:r>
              <a:rPr lang="en-US" sz="1400" dirty="0">
                <a:solidFill>
                  <a:prstClr val="black"/>
                </a:solidFill>
                <a:hlinkClick r:id="rId4"/>
              </a:rPr>
              <a:t>https://www.slideshare.net/tkjainbkn/basic-concepts-of-statistics-393112</a:t>
            </a:r>
            <a:endParaRPr lang="en-US" dirty="0"/>
          </a:p>
        </p:txBody>
      </p:sp>
      <p:sp>
        <p:nvSpPr>
          <p:cNvPr id="4" name="Slide Number Placeholder 3"/>
          <p:cNvSpPr>
            <a:spLocks noGrp="1"/>
          </p:cNvSpPr>
          <p:nvPr>
            <p:ph type="sldNum" sz="quarter" idx="12"/>
          </p:nvPr>
        </p:nvSpPr>
        <p:spPr/>
        <p:txBody>
          <a:bodyPr/>
          <a:lstStyle/>
          <a:p>
            <a:fld id="{5C542FC4-4EF2-4FF9-B5CD-9CE8396E18A3}" type="slidenum">
              <a:rPr lang="en-US" smtClean="0"/>
              <a:t>20</a:t>
            </a:fld>
            <a:endParaRPr lang="en-US"/>
          </a:p>
        </p:txBody>
      </p:sp>
      <p:pic>
        <p:nvPicPr>
          <p:cNvPr id="5" name="Picture 4"/>
          <p:cNvPicPr>
            <a:picLocks noChangeAspect="1"/>
          </p:cNvPicPr>
          <p:nvPr/>
        </p:nvPicPr>
        <p:blipFill>
          <a:blip r:embed="rId5"/>
          <a:stretch>
            <a:fillRect/>
          </a:stretch>
        </p:blipFill>
        <p:spPr>
          <a:xfrm>
            <a:off x="6527409" y="1733691"/>
            <a:ext cx="3813184" cy="2634157"/>
          </a:xfrm>
          <a:prstGeom prst="rect">
            <a:avLst/>
          </a:prstGeom>
        </p:spPr>
      </p:pic>
      <p:pic>
        <p:nvPicPr>
          <p:cNvPr id="6" name="Picture 5"/>
          <p:cNvPicPr>
            <a:picLocks noChangeAspect="1"/>
          </p:cNvPicPr>
          <p:nvPr/>
        </p:nvPicPr>
        <p:blipFill>
          <a:blip r:embed="rId6"/>
          <a:stretch>
            <a:fillRect/>
          </a:stretch>
        </p:blipFill>
        <p:spPr>
          <a:xfrm>
            <a:off x="0" y="3227570"/>
            <a:ext cx="6216377" cy="3275525"/>
          </a:xfrm>
          <a:prstGeom prst="rect">
            <a:avLst/>
          </a:prstGeom>
        </p:spPr>
      </p:pic>
      <p:pic>
        <p:nvPicPr>
          <p:cNvPr id="7" name="Picture 6"/>
          <p:cNvPicPr>
            <a:picLocks noChangeAspect="1"/>
          </p:cNvPicPr>
          <p:nvPr/>
        </p:nvPicPr>
        <p:blipFill>
          <a:blip r:embed="rId7"/>
          <a:stretch>
            <a:fillRect/>
          </a:stretch>
        </p:blipFill>
        <p:spPr>
          <a:xfrm>
            <a:off x="5725248" y="4597570"/>
            <a:ext cx="5417505" cy="1941342"/>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0" name="Ink 9">
                <a:extLst>
                  <a:ext uri="{FF2B5EF4-FFF2-40B4-BE49-F238E27FC236}">
                    <a16:creationId xmlns:a16="http://schemas.microsoft.com/office/drawing/2014/main" xmlns="" id="{4CB3B04E-261F-2447-88C3-5100E8C773FB}"/>
                  </a:ext>
                </a:extLst>
              </p14:cNvPr>
              <p14:cNvContentPartPr/>
              <p14:nvPr>
                <p:extLst>
                  <p:ext uri="{42D2F446-02D8-4167-A562-619A0277C38B}">
                    <p15:isNarration xmlns:p15="http://schemas.microsoft.com/office/powerpoint/2012/main" val="1"/>
                  </p:ext>
                </p:extLst>
              </p14:nvPr>
            </p14:nvContentPartPr>
            <p14:xfrm>
              <a:off x="1987200" y="1733040"/>
              <a:ext cx="8831160" cy="2674800"/>
            </p14:xfrm>
          </p:contentPart>
        </mc:Choice>
        <mc:Fallback xmlns="">
          <p:pic>
            <p:nvPicPr>
              <p:cNvPr id="10" name="Ink 9">
                <a:extLst>
                  <a:ext uri="{FF2B5EF4-FFF2-40B4-BE49-F238E27FC236}">
                    <a16:creationId xmlns:a16="http://schemas.microsoft.com/office/drawing/2014/main" id="{4CB3B04E-261F-2447-88C3-5100E8C773FB}"/>
                  </a:ext>
                </a:extLst>
              </p:cNvPr>
              <p:cNvPicPr>
                <a:picLocks noGrp="1" noRot="1" noChangeAspect="1" noMove="1" noResize="1" noEditPoints="1" noAdjustHandles="1" noChangeArrowheads="1" noChangeShapeType="1"/>
              </p:cNvPicPr>
              <p:nvPr/>
            </p:nvPicPr>
            <p:blipFill>
              <a:blip r:embed="rId9"/>
              <a:stretch>
                <a:fillRect/>
              </a:stretch>
            </p:blipFill>
            <p:spPr>
              <a:xfrm>
                <a:off x="1977840" y="1723680"/>
                <a:ext cx="8849880" cy="2693520"/>
              </a:xfrm>
              <a:prstGeom prst="rect">
                <a:avLst/>
              </a:prstGeom>
            </p:spPr>
          </p:pic>
        </mc:Fallback>
      </mc:AlternateContent>
      <p:pic>
        <p:nvPicPr>
          <p:cNvPr id="11" name="Audio 10">
            <a:hlinkClick r:id="" action="ppaction://media"/>
            <a:extLst>
              <a:ext uri="{FF2B5EF4-FFF2-40B4-BE49-F238E27FC236}">
                <a16:creationId xmlns:a16="http://schemas.microsoft.com/office/drawing/2014/main" xmlns="" id="{E688E40C-5715-D647-84B9-3EDC555BF5D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1017870"/>
      </p:ext>
    </p:extLst>
  </p:cSld>
  <p:clrMapOvr>
    <a:masterClrMapping/>
  </p:clrMapOvr>
  <mc:AlternateContent xmlns:mc="http://schemas.openxmlformats.org/markup-compatibility/2006" xmlns:p14="http://schemas.microsoft.com/office/powerpoint/2010/main">
    <mc:Choice Requires="p14">
      <p:transition spd="slow" p14:dur="2000" advTm="86064"/>
    </mc:Choice>
    <mc:Fallback xmlns="">
      <p:transition spd="slow" advTm="86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81"/>
            <a:ext cx="10515600" cy="1325563"/>
          </a:xfrm>
        </p:spPr>
        <p:txBody>
          <a:bodyPr/>
          <a:lstStyle/>
          <a:p>
            <a:r>
              <a:rPr lang="en-US" b="1" dirty="0">
                <a:solidFill>
                  <a:srgbClr val="7030A0"/>
                </a:solidFill>
              </a:rPr>
              <a:t>Example: Sampling from Population</a:t>
            </a:r>
          </a:p>
        </p:txBody>
      </p:sp>
      <p:sp>
        <p:nvSpPr>
          <p:cNvPr id="3" name="Content Placeholder 2"/>
          <p:cNvSpPr>
            <a:spLocks noGrp="1"/>
          </p:cNvSpPr>
          <p:nvPr>
            <p:ph idx="1"/>
          </p:nvPr>
        </p:nvSpPr>
        <p:spPr>
          <a:xfrm>
            <a:off x="469802" y="1535944"/>
            <a:ext cx="11252396" cy="4351338"/>
          </a:xfrm>
        </p:spPr>
        <p:txBody>
          <a:bodyPr/>
          <a:lstStyle/>
          <a:p>
            <a:pPr marL="0" indent="0" algn="just">
              <a:buNone/>
            </a:pPr>
            <a:r>
              <a:rPr lang="en-US" dirty="0"/>
              <a:t>Suppose you were asked to help develop </a:t>
            </a:r>
            <a:r>
              <a:rPr lang="en-US" b="1" dirty="0"/>
              <a:t>a </a:t>
            </a:r>
            <a:r>
              <a:rPr lang="en-US" b="1" dirty="0">
                <a:solidFill>
                  <a:srgbClr val="C00000"/>
                </a:solidFill>
              </a:rPr>
              <a:t>travel policy </a:t>
            </a:r>
            <a:r>
              <a:rPr lang="en-US" b="1" dirty="0"/>
              <a:t>for </a:t>
            </a:r>
            <a:r>
              <a:rPr lang="en-US" b="1" dirty="0">
                <a:solidFill>
                  <a:srgbClr val="FF0000"/>
                </a:solidFill>
              </a:rPr>
              <a:t>business travelers </a:t>
            </a:r>
            <a:r>
              <a:rPr lang="en-US" dirty="0">
                <a:solidFill>
                  <a:srgbClr val="FF0000"/>
                </a:solidFill>
              </a:rPr>
              <a:t>based in </a:t>
            </a:r>
            <a:r>
              <a:rPr lang="en-US" b="1" dirty="0">
                <a:solidFill>
                  <a:srgbClr val="FF0000"/>
                </a:solidFill>
              </a:rPr>
              <a:t>New York City</a:t>
            </a:r>
            <a:r>
              <a:rPr lang="en-US" dirty="0"/>
              <a:t>. </a:t>
            </a:r>
          </a:p>
          <a:p>
            <a:pPr algn="just"/>
            <a:r>
              <a:rPr lang="en-US" dirty="0"/>
              <a:t>Imagine that the traveler has a meeting in San Francisco (airport code SFO) at a specified time </a:t>
            </a:r>
            <a:r>
              <a:rPr lang="en-US" b="1" dirty="0">
                <a:solidFill>
                  <a:srgbClr val="002060"/>
                </a:solidFill>
              </a:rPr>
              <a:t>t</a:t>
            </a:r>
            <a:r>
              <a:rPr lang="en-US" dirty="0"/>
              <a:t>. </a:t>
            </a:r>
          </a:p>
          <a:p>
            <a:pPr algn="just"/>
            <a:r>
              <a:rPr lang="en-US" dirty="0"/>
              <a:t>The </a:t>
            </a:r>
            <a:r>
              <a:rPr lang="en-US" b="1" dirty="0">
                <a:solidFill>
                  <a:srgbClr val="C00000"/>
                </a:solidFill>
              </a:rPr>
              <a:t>policy </a:t>
            </a:r>
            <a:r>
              <a:rPr lang="en-US" dirty="0"/>
              <a:t>to be formulated will say </a:t>
            </a:r>
            <a:r>
              <a:rPr lang="en-US" b="1" dirty="0">
                <a:solidFill>
                  <a:schemeClr val="accent2">
                    <a:lumMod val="75000"/>
                  </a:schemeClr>
                </a:solidFill>
              </a:rPr>
              <a:t>how much earlier than t an acceptable flight should arrive in order to avoid being late to the meeting due to a flight delay</a:t>
            </a:r>
            <a:r>
              <a:rPr lang="en-US" dirty="0"/>
              <a:t>.</a:t>
            </a:r>
          </a:p>
          <a:p>
            <a:endParaRPr lang="en-US" dirty="0"/>
          </a:p>
        </p:txBody>
      </p:sp>
      <p:sp>
        <p:nvSpPr>
          <p:cNvPr id="4" name="Rectangle 3"/>
          <p:cNvSpPr/>
          <p:nvPr/>
        </p:nvSpPr>
        <p:spPr>
          <a:xfrm>
            <a:off x="838200" y="4720447"/>
            <a:ext cx="10950526" cy="954107"/>
          </a:xfrm>
          <a:prstGeom prst="rect">
            <a:avLst/>
          </a:prstGeom>
        </p:spPr>
        <p:txBody>
          <a:bodyPr wrap="square">
            <a:spAutoFit/>
          </a:bodyPr>
          <a:lstStyle/>
          <a:p>
            <a:r>
              <a:rPr lang="en-US" sz="2800" dirty="0"/>
              <a:t>The set of </a:t>
            </a:r>
            <a:r>
              <a:rPr lang="en-US" sz="2800" b="1" dirty="0"/>
              <a:t>336,776 </a:t>
            </a:r>
            <a:r>
              <a:rPr lang="en-US" sz="2800" dirty="0"/>
              <a:t>flights in 2013 in the </a:t>
            </a:r>
            <a:r>
              <a:rPr lang="en-US" sz="2800" b="1" dirty="0"/>
              <a:t>nycflights13 </a:t>
            </a:r>
            <a:r>
              <a:rPr lang="en-US" sz="2800" dirty="0"/>
              <a:t>package, which gives airline delays from New York City airports in 2013.</a:t>
            </a:r>
          </a:p>
        </p:txBody>
      </p:sp>
      <p:sp>
        <p:nvSpPr>
          <p:cNvPr id="5" name="Rectangle 4"/>
          <p:cNvSpPr/>
          <p:nvPr/>
        </p:nvSpPr>
        <p:spPr>
          <a:xfrm>
            <a:off x="838200" y="5908336"/>
            <a:ext cx="5550018" cy="646331"/>
          </a:xfrm>
          <a:prstGeom prst="rect">
            <a:avLst/>
          </a:prstGeom>
        </p:spPr>
        <p:txBody>
          <a:bodyPr wrap="square">
            <a:spAutoFit/>
          </a:bodyPr>
          <a:lstStyle/>
          <a:p>
            <a:r>
              <a:rPr lang="en-US" dirty="0">
                <a:hlinkClick r:id="rId4"/>
              </a:rPr>
              <a:t>http://moderndive.com/2-getting-started.html</a:t>
            </a:r>
            <a:endParaRPr lang="en-US" dirty="0"/>
          </a:p>
          <a:p>
            <a:endParaRPr lang="en-US" dirty="0"/>
          </a:p>
        </p:txBody>
      </p:sp>
      <p:sp>
        <p:nvSpPr>
          <p:cNvPr id="6" name="Slide Number Placeholder 5"/>
          <p:cNvSpPr>
            <a:spLocks noGrp="1"/>
          </p:cNvSpPr>
          <p:nvPr>
            <p:ph type="sldNum" sz="quarter" idx="12"/>
          </p:nvPr>
        </p:nvSpPr>
        <p:spPr/>
        <p:txBody>
          <a:bodyPr/>
          <a:lstStyle/>
          <a:p>
            <a:fld id="{5C542FC4-4EF2-4FF9-B5CD-9CE8396E18A3}" type="slidenum">
              <a:rPr lang="en-US" smtClean="0"/>
              <a:t>21</a:t>
            </a:fld>
            <a:endParaRPr 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xmlns="" id="{DC2B4D36-98DB-6B4B-A699-82E9BDA21C9D}"/>
                  </a:ext>
                </a:extLst>
              </p14:cNvPr>
              <p14:cNvContentPartPr/>
              <p14:nvPr>
                <p:extLst>
                  <p:ext uri="{42D2F446-02D8-4167-A562-619A0277C38B}">
                    <p15:isNarration xmlns:p15="http://schemas.microsoft.com/office/powerpoint/2012/main" val="1"/>
                  </p:ext>
                </p:extLst>
              </p14:nvPr>
            </p14:nvContentPartPr>
            <p14:xfrm>
              <a:off x="3421440" y="2883600"/>
              <a:ext cx="374040" cy="538200"/>
            </p14:xfrm>
          </p:contentPart>
        </mc:Choice>
        <mc:Fallback xmlns="">
          <p:pic>
            <p:nvPicPr>
              <p:cNvPr id="7" name="Ink 6">
                <a:extLst>
                  <a:ext uri="{FF2B5EF4-FFF2-40B4-BE49-F238E27FC236}">
                    <a16:creationId xmlns:a16="http://schemas.microsoft.com/office/drawing/2014/main" id="{DC2B4D36-98DB-6B4B-A699-82E9BDA21C9D}"/>
                  </a:ext>
                </a:extLst>
              </p:cNvPr>
              <p:cNvPicPr>
                <a:picLocks noGrp="1" noRot="1" noChangeAspect="1" noMove="1" noResize="1" noEditPoints="1" noAdjustHandles="1" noChangeArrowheads="1" noChangeShapeType="1"/>
              </p:cNvPicPr>
              <p:nvPr/>
            </p:nvPicPr>
            <p:blipFill>
              <a:blip r:embed="rId6"/>
              <a:stretch>
                <a:fillRect/>
              </a:stretch>
            </p:blipFill>
            <p:spPr>
              <a:xfrm>
                <a:off x="3412080" y="2874240"/>
                <a:ext cx="392760" cy="556920"/>
              </a:xfrm>
              <a:prstGeom prst="rect">
                <a:avLst/>
              </a:prstGeom>
            </p:spPr>
          </p:pic>
        </mc:Fallback>
      </mc:AlternateContent>
      <p:pic>
        <p:nvPicPr>
          <p:cNvPr id="8" name="Audio 7">
            <a:hlinkClick r:id="" action="ppaction://media"/>
            <a:extLst>
              <a:ext uri="{FF2B5EF4-FFF2-40B4-BE49-F238E27FC236}">
                <a16:creationId xmlns:a16="http://schemas.microsoft.com/office/drawing/2014/main" xmlns="" id="{7A6875B3-378A-574C-8BB9-6966FBEE93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66145314"/>
      </p:ext>
    </p:extLst>
  </p:cSld>
  <p:clrMapOvr>
    <a:masterClrMapping/>
  </p:clrMapOvr>
  <mc:AlternateContent xmlns:mc="http://schemas.openxmlformats.org/markup-compatibility/2006" xmlns:p14="http://schemas.microsoft.com/office/powerpoint/2010/main">
    <mc:Choice Requires="p14">
      <p:transition spd="slow" p14:dur="2000" advTm="83184"/>
    </mc:Choice>
    <mc:Fallback xmlns="">
      <p:transition spd="slow" advTm="83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486"/>
            <a:ext cx="10515600" cy="1013509"/>
          </a:xfrm>
        </p:spPr>
        <p:txBody>
          <a:bodyPr/>
          <a:lstStyle/>
          <a:p>
            <a:pPr algn="ctr"/>
            <a:r>
              <a:rPr lang="en-US" b="1" dirty="0"/>
              <a:t>nycflights13 package</a:t>
            </a:r>
          </a:p>
        </p:txBody>
      </p:sp>
      <p:sp>
        <p:nvSpPr>
          <p:cNvPr id="4" name="Slide Number Placeholder 3"/>
          <p:cNvSpPr>
            <a:spLocks noGrp="1"/>
          </p:cNvSpPr>
          <p:nvPr>
            <p:ph type="sldNum" sz="quarter" idx="12"/>
          </p:nvPr>
        </p:nvSpPr>
        <p:spPr/>
        <p:txBody>
          <a:bodyPr/>
          <a:lstStyle/>
          <a:p>
            <a:fld id="{5C542FC4-4EF2-4FF9-B5CD-9CE8396E18A3}" type="slidenum">
              <a:rPr lang="en-US" smtClean="0"/>
              <a:t>22</a:t>
            </a:fld>
            <a:endParaRPr lang="en-US"/>
          </a:p>
        </p:txBody>
      </p:sp>
      <p:pic>
        <p:nvPicPr>
          <p:cNvPr id="5" name="Picture 4"/>
          <p:cNvPicPr>
            <a:picLocks noChangeAspect="1"/>
          </p:cNvPicPr>
          <p:nvPr/>
        </p:nvPicPr>
        <p:blipFill>
          <a:blip r:embed="rId4"/>
          <a:stretch>
            <a:fillRect/>
          </a:stretch>
        </p:blipFill>
        <p:spPr>
          <a:xfrm>
            <a:off x="620576" y="2943288"/>
            <a:ext cx="11353800" cy="2135149"/>
          </a:xfrm>
          <a:prstGeom prst="rect">
            <a:avLst/>
          </a:prstGeom>
          <a:solidFill>
            <a:schemeClr val="accent4">
              <a:lumMod val="60000"/>
              <a:lumOff val="40000"/>
            </a:schemeClr>
          </a:solidFill>
          <a:ln>
            <a:solidFill>
              <a:schemeClr val="accent2"/>
            </a:solidFill>
          </a:ln>
        </p:spPr>
      </p:pic>
      <p:sp>
        <p:nvSpPr>
          <p:cNvPr id="6" name="Rectangle 5"/>
          <p:cNvSpPr/>
          <p:nvPr/>
        </p:nvSpPr>
        <p:spPr>
          <a:xfrm>
            <a:off x="620576" y="1388820"/>
            <a:ext cx="10733223" cy="1200329"/>
          </a:xfrm>
          <a:prstGeom prst="rect">
            <a:avLst/>
          </a:prstGeom>
        </p:spPr>
        <p:txBody>
          <a:bodyPr wrap="square">
            <a:spAutoFit/>
          </a:bodyPr>
          <a:lstStyle/>
          <a:p>
            <a:pPr algn="just"/>
            <a:r>
              <a:rPr lang="en-US" sz="2400" dirty="0"/>
              <a:t>This package contains five datasets saved as “data frames” with information about all domestic flights departing from New York City in 2013, from either Newark Liberty International (EWR), John F. Kennedy International (JFK), or LaGuardia (LGA) airports :</a:t>
            </a:r>
          </a:p>
        </p:txBody>
      </p:sp>
      <p:pic>
        <p:nvPicPr>
          <p:cNvPr id="3" name="Audio 2">
            <a:hlinkClick r:id="" action="ppaction://media"/>
            <a:extLst>
              <a:ext uri="{FF2B5EF4-FFF2-40B4-BE49-F238E27FC236}">
                <a16:creationId xmlns:a16="http://schemas.microsoft.com/office/drawing/2014/main" xmlns="" id="{3ECFB97A-E0E6-3941-B512-20EE22F3CF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8558783"/>
      </p:ext>
    </p:extLst>
  </p:cSld>
  <p:clrMapOvr>
    <a:masterClrMapping/>
  </p:clrMapOvr>
  <mc:AlternateContent xmlns:mc="http://schemas.openxmlformats.org/markup-compatibility/2006" xmlns:p14="http://schemas.microsoft.com/office/powerpoint/2010/main">
    <mc:Choice Requires="p14">
      <p:transition spd="slow" p14:dur="2000" advTm="72779"/>
    </mc:Choice>
    <mc:Fallback xmlns="">
      <p:transition spd="slow" advTm="72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376246" y="1237957"/>
            <a:ext cx="717452" cy="36576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5C542FC4-4EF2-4FF9-B5CD-9CE8396E18A3}" type="slidenum">
              <a:rPr lang="en-US" smtClean="0"/>
              <a:t>23</a:t>
            </a:fld>
            <a:endParaRPr lang="en-US"/>
          </a:p>
        </p:txBody>
      </p:sp>
      <p:pic>
        <p:nvPicPr>
          <p:cNvPr id="5" name="Picture 4"/>
          <p:cNvPicPr>
            <a:picLocks noChangeAspect="1"/>
          </p:cNvPicPr>
          <p:nvPr/>
        </p:nvPicPr>
        <p:blipFill>
          <a:blip r:embed="rId4"/>
          <a:stretch>
            <a:fillRect/>
          </a:stretch>
        </p:blipFill>
        <p:spPr>
          <a:xfrm>
            <a:off x="2883878" y="125305"/>
            <a:ext cx="7871246" cy="6413607"/>
          </a:xfrm>
          <a:prstGeom prst="rect">
            <a:avLst/>
          </a:prstGeom>
          <a:ln>
            <a:solidFill>
              <a:schemeClr val="accent6"/>
            </a:solidFill>
          </a:ln>
        </p:spPr>
      </p:pic>
      <p:sp>
        <p:nvSpPr>
          <p:cNvPr id="6" name="Rectangle 5"/>
          <p:cNvSpPr/>
          <p:nvPr/>
        </p:nvSpPr>
        <p:spPr>
          <a:xfrm>
            <a:off x="539005" y="1124111"/>
            <a:ext cx="1491690" cy="584775"/>
          </a:xfrm>
          <a:prstGeom prst="rect">
            <a:avLst/>
          </a:prstGeom>
          <a:noFill/>
        </p:spPr>
        <p:txBody>
          <a:bodyPr wrap="non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Dataset</a:t>
            </a:r>
          </a:p>
        </p:txBody>
      </p:sp>
      <p:cxnSp>
        <p:nvCxnSpPr>
          <p:cNvPr id="8" name="Straight Arrow Connector 7"/>
          <p:cNvCxnSpPr>
            <a:stCxn id="6" idx="3"/>
          </p:cNvCxnSpPr>
          <p:nvPr/>
        </p:nvCxnSpPr>
        <p:spPr>
          <a:xfrm flipV="1">
            <a:off x="2030695" y="506437"/>
            <a:ext cx="1021994" cy="9100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Rectangle 8"/>
          <p:cNvSpPr/>
          <p:nvPr/>
        </p:nvSpPr>
        <p:spPr>
          <a:xfrm>
            <a:off x="167196" y="2034173"/>
            <a:ext cx="2374496" cy="369332"/>
          </a:xfrm>
          <a:prstGeom prst="rect">
            <a:avLst/>
          </a:prstGeom>
        </p:spPr>
        <p:txBody>
          <a:bodyPr wrap="none">
            <a:spAutoFit/>
          </a:bodyPr>
          <a:lstStyle/>
          <a:p>
            <a:r>
              <a:rPr lang="en-US" dirty="0">
                <a:solidFill>
                  <a:srgbClr val="FF0000"/>
                </a:solidFill>
              </a:rPr>
              <a:t>Tibbles</a:t>
            </a:r>
            <a:r>
              <a:rPr lang="en-US" dirty="0"/>
              <a:t> are data frames</a:t>
            </a:r>
          </a:p>
        </p:txBody>
      </p:sp>
      <p:sp>
        <p:nvSpPr>
          <p:cNvPr id="11" name="Oval 10"/>
          <p:cNvSpPr/>
          <p:nvPr/>
        </p:nvSpPr>
        <p:spPr>
          <a:xfrm>
            <a:off x="3376246" y="1124111"/>
            <a:ext cx="717452" cy="584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xmlns="" id="{A9D364DD-F6A4-8044-87A2-5C8477F2C4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00422803"/>
      </p:ext>
    </p:extLst>
  </p:cSld>
  <p:clrMapOvr>
    <a:masterClrMapping/>
  </p:clrMapOvr>
  <mc:AlternateContent xmlns:mc="http://schemas.openxmlformats.org/markup-compatibility/2006" xmlns:p14="http://schemas.microsoft.com/office/powerpoint/2010/main">
    <mc:Choice Requires="p14">
      <p:transition spd="slow" p14:dur="2000" advTm="29685"/>
    </mc:Choice>
    <mc:Fallback xmlns="">
      <p:transition spd="slow" advTm="29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24</a:t>
            </a:fld>
            <a:endParaRPr lang="en-US"/>
          </a:p>
        </p:txBody>
      </p:sp>
      <p:pic>
        <p:nvPicPr>
          <p:cNvPr id="5" name="Picture 4"/>
          <p:cNvPicPr>
            <a:picLocks noChangeAspect="1"/>
          </p:cNvPicPr>
          <p:nvPr/>
        </p:nvPicPr>
        <p:blipFill>
          <a:blip r:embed="rId4"/>
          <a:stretch>
            <a:fillRect/>
          </a:stretch>
        </p:blipFill>
        <p:spPr>
          <a:xfrm>
            <a:off x="1125417" y="1095148"/>
            <a:ext cx="6005072" cy="1689449"/>
          </a:xfrm>
          <a:prstGeom prst="rect">
            <a:avLst/>
          </a:prstGeom>
        </p:spPr>
      </p:pic>
      <p:sp>
        <p:nvSpPr>
          <p:cNvPr id="6" name="TextBox 5"/>
          <p:cNvSpPr txBox="1"/>
          <p:nvPr/>
        </p:nvSpPr>
        <p:spPr>
          <a:xfrm>
            <a:off x="703385" y="407963"/>
            <a:ext cx="9833317" cy="707886"/>
          </a:xfrm>
          <a:prstGeom prst="rect">
            <a:avLst/>
          </a:prstGeom>
          <a:noFill/>
        </p:spPr>
        <p:txBody>
          <a:bodyPr wrap="square" rtlCol="0">
            <a:spAutoFit/>
          </a:bodyPr>
          <a:lstStyle/>
          <a:p>
            <a:r>
              <a:rPr lang="en-US" sz="2000" dirty="0"/>
              <a:t>Simulate this situation by drawing a sample from the population of flights into SFO.</a:t>
            </a:r>
          </a:p>
          <a:p>
            <a:r>
              <a:rPr lang="en-US" sz="2000" dirty="0"/>
              <a:t>First set up the population.</a:t>
            </a:r>
          </a:p>
        </p:txBody>
      </p:sp>
      <p:pic>
        <p:nvPicPr>
          <p:cNvPr id="7" name="Picture 6"/>
          <p:cNvPicPr>
            <a:picLocks noChangeAspect="1"/>
          </p:cNvPicPr>
          <p:nvPr/>
        </p:nvPicPr>
        <p:blipFill>
          <a:blip r:embed="rId5"/>
          <a:stretch>
            <a:fillRect/>
          </a:stretch>
        </p:blipFill>
        <p:spPr>
          <a:xfrm>
            <a:off x="1125417" y="3834783"/>
            <a:ext cx="6901840" cy="1346323"/>
          </a:xfrm>
          <a:prstGeom prst="rect">
            <a:avLst/>
          </a:prstGeom>
        </p:spPr>
      </p:pic>
      <p:sp>
        <p:nvSpPr>
          <p:cNvPr id="8" name="Rectangle 7"/>
          <p:cNvSpPr/>
          <p:nvPr/>
        </p:nvSpPr>
        <p:spPr>
          <a:xfrm>
            <a:off x="1125417" y="3366767"/>
            <a:ext cx="8356208" cy="400110"/>
          </a:xfrm>
          <a:prstGeom prst="rect">
            <a:avLst/>
          </a:prstGeom>
        </p:spPr>
        <p:txBody>
          <a:bodyPr wrap="square">
            <a:spAutoFit/>
          </a:bodyPr>
          <a:lstStyle/>
          <a:p>
            <a:r>
              <a:rPr lang="en-US" sz="2000" dirty="0"/>
              <a:t>Working with just a sample from the population, where sample size  is n = 25</a:t>
            </a:r>
          </a:p>
        </p:txBody>
      </p:sp>
      <p:pic>
        <p:nvPicPr>
          <p:cNvPr id="2" name="Audio 1">
            <a:hlinkClick r:id="" action="ppaction://media"/>
            <a:extLst>
              <a:ext uri="{FF2B5EF4-FFF2-40B4-BE49-F238E27FC236}">
                <a16:creationId xmlns:a16="http://schemas.microsoft.com/office/drawing/2014/main" xmlns="" id="{3A0380B1-A16B-054F-9314-34F2AD7417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28791626"/>
      </p:ext>
    </p:extLst>
  </p:cSld>
  <p:clrMapOvr>
    <a:masterClrMapping/>
  </p:clrMapOvr>
  <mc:AlternateContent xmlns:mc="http://schemas.openxmlformats.org/markup-compatibility/2006" xmlns:p14="http://schemas.microsoft.com/office/powerpoint/2010/main">
    <mc:Choice Requires="p14">
      <p:transition spd="slow" p14:dur="2000" advTm="74518"/>
    </mc:Choice>
    <mc:Fallback xmlns="">
      <p:transition spd="slow" advTm="74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125974"/>
            <a:ext cx="11494568" cy="1325563"/>
          </a:xfrm>
        </p:spPr>
        <p:txBody>
          <a:bodyPr>
            <a:normAutofit/>
          </a:bodyPr>
          <a:lstStyle/>
          <a:p>
            <a:r>
              <a:rPr lang="en-US" sz="2800" dirty="0">
                <a:latin typeface="+mn-lt"/>
              </a:rPr>
              <a:t>We are interested in the arrival delay. Focus on the variable </a:t>
            </a:r>
            <a:r>
              <a:rPr lang="en-US" sz="2800" dirty="0" err="1">
                <a:latin typeface="+mn-lt"/>
              </a:rPr>
              <a:t>arr_delay</a:t>
            </a:r>
            <a:r>
              <a:rPr lang="en-US" sz="2800" dirty="0">
                <a:latin typeface="+mn-lt"/>
              </a:rPr>
              <a:t>, and compute some useful statistics.</a:t>
            </a:r>
          </a:p>
        </p:txBody>
      </p:sp>
      <p:pic>
        <p:nvPicPr>
          <p:cNvPr id="4" name="Content Placeholder 3"/>
          <p:cNvPicPr>
            <a:picLocks noGrp="1" noChangeAspect="1"/>
          </p:cNvPicPr>
          <p:nvPr>
            <p:ph idx="1"/>
          </p:nvPr>
        </p:nvPicPr>
        <p:blipFill rotWithShape="1">
          <a:blip r:embed="rId4"/>
          <a:srcRect l="32854" t="47274" r="6800" b="35915"/>
          <a:stretch/>
        </p:blipFill>
        <p:spPr>
          <a:xfrm>
            <a:off x="304799" y="1297250"/>
            <a:ext cx="11406735" cy="1786597"/>
          </a:xfrm>
          <a:prstGeom prst="rect">
            <a:avLst/>
          </a:prstGeom>
        </p:spPr>
      </p:pic>
      <p:cxnSp>
        <p:nvCxnSpPr>
          <p:cNvPr id="7" name="Straight Arrow Connector 6"/>
          <p:cNvCxnSpPr/>
          <p:nvPr/>
        </p:nvCxnSpPr>
        <p:spPr>
          <a:xfrm flipH="1" flipV="1">
            <a:off x="3488787" y="2731512"/>
            <a:ext cx="8262" cy="528659"/>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304799" y="3240437"/>
            <a:ext cx="11494568" cy="2677656"/>
          </a:xfrm>
          <a:prstGeom prst="rect">
            <a:avLst/>
          </a:prstGeom>
          <a:noFill/>
        </p:spPr>
        <p:txBody>
          <a:bodyPr wrap="square" rtlCol="0">
            <a:spAutoFit/>
          </a:bodyPr>
          <a:lstStyle/>
          <a:p>
            <a:pPr algn="just"/>
            <a:r>
              <a:rPr lang="en-US" sz="2800" dirty="0"/>
              <a:t>The </a:t>
            </a:r>
            <a:r>
              <a:rPr lang="en-US" sz="2800" b="1" dirty="0"/>
              <a:t>maximum delay </a:t>
            </a:r>
            <a:r>
              <a:rPr lang="en-US" sz="2800" dirty="0"/>
              <a:t>is 124 minutes which is about 2 hours.</a:t>
            </a:r>
          </a:p>
          <a:p>
            <a:pPr algn="just"/>
            <a:r>
              <a:rPr lang="en-US" sz="2800" dirty="0"/>
              <a:t>So, should the travel policy be that the traveler should plan on arriving in SFO at least 2 hours ahead?</a:t>
            </a:r>
          </a:p>
          <a:p>
            <a:pPr algn="just"/>
            <a:endParaRPr lang="en-US" sz="2800" dirty="0"/>
          </a:p>
          <a:p>
            <a:pPr algn="just"/>
            <a:r>
              <a:rPr lang="en-US" sz="2800" dirty="0"/>
              <a:t>What was the actual worst delay in 2013 if we compute on the complete set of flights?</a:t>
            </a:r>
          </a:p>
        </p:txBody>
      </p:sp>
      <p:sp>
        <p:nvSpPr>
          <p:cNvPr id="12" name="Slide Number Placeholder 11"/>
          <p:cNvSpPr>
            <a:spLocks noGrp="1"/>
          </p:cNvSpPr>
          <p:nvPr>
            <p:ph type="sldNum" sz="quarter" idx="12"/>
          </p:nvPr>
        </p:nvSpPr>
        <p:spPr/>
        <p:txBody>
          <a:bodyPr/>
          <a:lstStyle/>
          <a:p>
            <a:fld id="{5C542FC4-4EF2-4FF9-B5CD-9CE8396E18A3}" type="slidenum">
              <a:rPr lang="en-US" smtClean="0"/>
              <a:t>25</a:t>
            </a:fld>
            <a:endParaRPr lang="en-US"/>
          </a:p>
        </p:txBody>
      </p:sp>
      <p:sp>
        <p:nvSpPr>
          <p:cNvPr id="5" name="Rectangle 4"/>
          <p:cNvSpPr/>
          <p:nvPr/>
        </p:nvSpPr>
        <p:spPr>
          <a:xfrm>
            <a:off x="534573" y="5987018"/>
            <a:ext cx="9186203" cy="369332"/>
          </a:xfrm>
          <a:prstGeom prst="rect">
            <a:avLst/>
          </a:prstGeom>
          <a:solidFill>
            <a:schemeClr val="accent4">
              <a:lumMod val="60000"/>
              <a:lumOff val="40000"/>
            </a:schemeClr>
          </a:solidFill>
        </p:spPr>
        <p:txBody>
          <a:bodyPr wrap="square">
            <a:spAutoFit/>
          </a:bodyPr>
          <a:lstStyle/>
          <a:p>
            <a:r>
              <a:rPr lang="en-US" b="1" dirty="0" err="1"/>
              <a:t>favstats</a:t>
            </a:r>
            <a:r>
              <a:rPr lang="en-US" dirty="0"/>
              <a:t>() function in the mosaic package provides a concise summary of many useful statistics.</a:t>
            </a:r>
          </a:p>
        </p:txBody>
      </p:sp>
      <p:sp>
        <p:nvSpPr>
          <p:cNvPr id="3" name="Rectangle 2"/>
          <p:cNvSpPr/>
          <p:nvPr/>
        </p:nvSpPr>
        <p:spPr>
          <a:xfrm>
            <a:off x="7734255" y="1772386"/>
            <a:ext cx="3252612" cy="923330"/>
          </a:xfrm>
          <a:prstGeom prst="rect">
            <a:avLst/>
          </a:prstGeom>
          <a:solidFill>
            <a:schemeClr val="accent2">
              <a:lumMod val="40000"/>
              <a:lumOff val="60000"/>
            </a:schemeClr>
          </a:solidFill>
        </p:spPr>
        <p:txBody>
          <a:bodyPr wrap="square">
            <a:spAutoFit/>
          </a:bodyPr>
          <a:lstStyle/>
          <a:p>
            <a:r>
              <a:rPr lang="en-US" dirty="0"/>
              <a:t>Notice that most of delays are less than 50 minutes, but the maximum delay is 124 minutes</a:t>
            </a:r>
          </a:p>
        </p:txBody>
      </p:sp>
      <p:sp>
        <p:nvSpPr>
          <p:cNvPr id="6" name="Rectangle 5"/>
          <p:cNvSpPr/>
          <p:nvPr/>
        </p:nvSpPr>
        <p:spPr>
          <a:xfrm>
            <a:off x="4032738" y="4256099"/>
            <a:ext cx="7053775" cy="646331"/>
          </a:xfrm>
          <a:prstGeom prst="rect">
            <a:avLst/>
          </a:prstGeom>
          <a:solidFill>
            <a:srgbClr val="92D050"/>
          </a:solidFill>
        </p:spPr>
        <p:txBody>
          <a:bodyPr wrap="square">
            <a:spAutoFit/>
          </a:bodyPr>
          <a:lstStyle/>
          <a:p>
            <a:r>
              <a:rPr lang="en-US" dirty="0"/>
              <a:t>Naive policy: book a flight that is scheduled to arrive at least 124 minutes before. </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xmlns="" id="{04D6ECB1-2AB9-3B43-8800-1DE94EDF3E8C}"/>
                  </a:ext>
                </a:extLst>
              </p14:cNvPr>
              <p14:cNvContentPartPr/>
              <p14:nvPr>
                <p:extLst>
                  <p:ext uri="{42D2F446-02D8-4167-A562-619A0277C38B}">
                    <p15:isNarration xmlns:p15="http://schemas.microsoft.com/office/powerpoint/2012/main" val="1"/>
                  </p:ext>
                </p:extLst>
              </p14:nvPr>
            </p14:nvContentPartPr>
            <p14:xfrm>
              <a:off x="7873920" y="3690360"/>
              <a:ext cx="702720" cy="360"/>
            </p14:xfrm>
          </p:contentPart>
        </mc:Choice>
        <mc:Fallback xmlns="">
          <p:pic>
            <p:nvPicPr>
              <p:cNvPr id="8" name="Ink 7">
                <a:extLst>
                  <a:ext uri="{FF2B5EF4-FFF2-40B4-BE49-F238E27FC236}">
                    <a16:creationId xmlns:a16="http://schemas.microsoft.com/office/drawing/2014/main" id="{04D6ECB1-2AB9-3B43-8800-1DE94EDF3E8C}"/>
                  </a:ext>
                </a:extLst>
              </p:cNvPr>
              <p:cNvPicPr>
                <a:picLocks noGrp="1" noRot="1" noChangeAspect="1" noMove="1" noResize="1" noEditPoints="1" noAdjustHandles="1" noChangeArrowheads="1" noChangeShapeType="1"/>
              </p:cNvPicPr>
              <p:nvPr/>
            </p:nvPicPr>
            <p:blipFill>
              <a:blip r:embed="rId6"/>
              <a:stretch>
                <a:fillRect/>
              </a:stretch>
            </p:blipFill>
            <p:spPr>
              <a:xfrm>
                <a:off x="7864560" y="3681000"/>
                <a:ext cx="721440" cy="19080"/>
              </a:xfrm>
              <a:prstGeom prst="rect">
                <a:avLst/>
              </a:prstGeom>
            </p:spPr>
          </p:pic>
        </mc:Fallback>
      </mc:AlternateContent>
      <p:pic>
        <p:nvPicPr>
          <p:cNvPr id="9" name="Audio 8">
            <a:hlinkClick r:id="" action="ppaction://media"/>
            <a:extLst>
              <a:ext uri="{FF2B5EF4-FFF2-40B4-BE49-F238E27FC236}">
                <a16:creationId xmlns:a16="http://schemas.microsoft.com/office/drawing/2014/main" xmlns="" id="{71EAD76A-8A23-AB47-AE7C-196BB52CDD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7047334"/>
      </p:ext>
    </p:extLst>
  </p:cSld>
  <p:clrMapOvr>
    <a:masterClrMapping/>
  </p:clrMapOvr>
  <mc:AlternateContent xmlns:mc="http://schemas.openxmlformats.org/markup-compatibility/2006" xmlns:p14="http://schemas.microsoft.com/office/powerpoint/2010/main">
    <mc:Choice Requires="p14">
      <p:transition spd="slow" p14:dur="2000" advTm="118806"/>
    </mc:Choice>
    <mc:Fallback xmlns="">
      <p:transition spd="slow" advTm="118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26</a:t>
            </a:fld>
            <a:endParaRPr lang="en-US"/>
          </a:p>
        </p:txBody>
      </p:sp>
      <p:pic>
        <p:nvPicPr>
          <p:cNvPr id="5" name="Picture 4"/>
          <p:cNvPicPr>
            <a:picLocks noChangeAspect="1"/>
          </p:cNvPicPr>
          <p:nvPr/>
        </p:nvPicPr>
        <p:blipFill>
          <a:blip r:embed="rId4"/>
          <a:stretch>
            <a:fillRect/>
          </a:stretch>
        </p:blipFill>
        <p:spPr>
          <a:xfrm>
            <a:off x="153672" y="1793908"/>
            <a:ext cx="12038328" cy="3641627"/>
          </a:xfrm>
          <a:prstGeom prst="rect">
            <a:avLst/>
          </a:prstGeom>
        </p:spPr>
      </p:pic>
      <p:pic>
        <p:nvPicPr>
          <p:cNvPr id="6" name="Picture 5"/>
          <p:cNvPicPr>
            <a:picLocks noChangeAspect="1"/>
          </p:cNvPicPr>
          <p:nvPr/>
        </p:nvPicPr>
        <p:blipFill>
          <a:blip r:embed="rId5"/>
          <a:stretch>
            <a:fillRect/>
          </a:stretch>
        </p:blipFill>
        <p:spPr>
          <a:xfrm>
            <a:off x="1838307" y="379274"/>
            <a:ext cx="7840136" cy="493819"/>
          </a:xfrm>
          <a:prstGeom prst="rect">
            <a:avLst/>
          </a:prstGeom>
          <a:solidFill>
            <a:srgbClr val="92D050"/>
          </a:solidFill>
        </p:spPr>
      </p:pic>
      <p:sp>
        <p:nvSpPr>
          <p:cNvPr id="8" name="Rectangle 7"/>
          <p:cNvSpPr/>
          <p:nvPr/>
        </p:nvSpPr>
        <p:spPr>
          <a:xfrm>
            <a:off x="2185108" y="964168"/>
            <a:ext cx="2917402" cy="461665"/>
          </a:xfrm>
          <a:prstGeom prst="rect">
            <a:avLst/>
          </a:prstGeom>
        </p:spPr>
        <p:txBody>
          <a:bodyPr wrap="none">
            <a:spAutoFit/>
          </a:bodyPr>
          <a:lstStyle/>
          <a:p>
            <a:r>
              <a:rPr lang="en-US" sz="2400" dirty="0">
                <a:solidFill>
                  <a:srgbClr val="FF0000"/>
                </a:solidFill>
              </a:rPr>
              <a:t>How well it will work?</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xmlns="" id="{98730C60-D757-6B47-BFDD-0854CB69D99E}"/>
                  </a:ext>
                </a:extLst>
              </p14:cNvPr>
              <p14:cNvContentPartPr/>
              <p14:nvPr>
                <p:extLst>
                  <p:ext uri="{42D2F446-02D8-4167-A562-619A0277C38B}">
                    <p15:isNarration xmlns:p15="http://schemas.microsoft.com/office/powerpoint/2012/main" val="1"/>
                  </p:ext>
                </p:extLst>
              </p14:nvPr>
            </p14:nvContentPartPr>
            <p14:xfrm>
              <a:off x="836640" y="4856040"/>
              <a:ext cx="971640" cy="15120"/>
            </p14:xfrm>
          </p:contentPart>
        </mc:Choice>
        <mc:Fallback xmlns="">
          <p:pic>
            <p:nvPicPr>
              <p:cNvPr id="3" name="Ink 2">
                <a:extLst>
                  <a:ext uri="{FF2B5EF4-FFF2-40B4-BE49-F238E27FC236}">
                    <a16:creationId xmlns:a16="http://schemas.microsoft.com/office/drawing/2014/main" id="{98730C60-D757-6B47-BFDD-0854CB69D99E}"/>
                  </a:ext>
                </a:extLst>
              </p:cNvPr>
              <p:cNvPicPr>
                <a:picLocks noGrp="1" noRot="1" noChangeAspect="1" noMove="1" noResize="1" noEditPoints="1" noAdjustHandles="1" noChangeArrowheads="1" noChangeShapeType="1"/>
              </p:cNvPicPr>
              <p:nvPr/>
            </p:nvPicPr>
            <p:blipFill>
              <a:blip r:embed="rId7"/>
              <a:stretch>
                <a:fillRect/>
              </a:stretch>
            </p:blipFill>
            <p:spPr>
              <a:xfrm>
                <a:off x="827280" y="4846680"/>
                <a:ext cx="990360" cy="33840"/>
              </a:xfrm>
              <a:prstGeom prst="rect">
                <a:avLst/>
              </a:prstGeom>
            </p:spPr>
          </p:pic>
        </mc:Fallback>
      </mc:AlternateContent>
      <p:pic>
        <p:nvPicPr>
          <p:cNvPr id="7" name="Audio 6">
            <a:hlinkClick r:id="" action="ppaction://media"/>
            <a:extLst>
              <a:ext uri="{FF2B5EF4-FFF2-40B4-BE49-F238E27FC236}">
                <a16:creationId xmlns:a16="http://schemas.microsoft.com/office/drawing/2014/main" xmlns="" id="{B3287748-047B-DA47-9A73-CD778871329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33134225"/>
      </p:ext>
    </p:extLst>
  </p:cSld>
  <p:clrMapOvr>
    <a:masterClrMapping/>
  </p:clrMapOvr>
  <mc:AlternateContent xmlns:mc="http://schemas.openxmlformats.org/markup-compatibility/2006" xmlns:p14="http://schemas.microsoft.com/office/powerpoint/2010/main">
    <mc:Choice Requires="p14">
      <p:transition spd="slow" p14:dur="2000" advTm="75057"/>
    </mc:Choice>
    <mc:Fallback xmlns="">
      <p:transition spd="slow" advTm="75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672" y="1144008"/>
            <a:ext cx="10515600" cy="565908"/>
          </a:xfrm>
        </p:spPr>
        <p:txBody>
          <a:bodyPr>
            <a:normAutofit/>
          </a:bodyPr>
          <a:lstStyle/>
          <a:p>
            <a:r>
              <a:rPr lang="en-US" sz="2800" dirty="0"/>
              <a:t>Working with the </a:t>
            </a:r>
            <a:r>
              <a:rPr lang="en-US" sz="2800" b="1" dirty="0"/>
              <a:t>population</a:t>
            </a:r>
            <a:r>
              <a:rPr lang="en-US" sz="2800" dirty="0"/>
              <a:t>, where the size  is N = </a:t>
            </a:r>
            <a:r>
              <a:rPr lang="en-US" sz="2800" b="1" dirty="0"/>
              <a:t>336,776</a:t>
            </a:r>
          </a:p>
        </p:txBody>
      </p:sp>
      <p:pic>
        <p:nvPicPr>
          <p:cNvPr id="4" name="Content Placeholder 3"/>
          <p:cNvPicPr>
            <a:picLocks noGrp="1" noChangeAspect="1"/>
          </p:cNvPicPr>
          <p:nvPr>
            <p:ph idx="1"/>
          </p:nvPr>
        </p:nvPicPr>
        <p:blipFill rotWithShape="1">
          <a:blip r:embed="rId4"/>
          <a:srcRect l="33309" t="29759" r="7806" b="54230"/>
          <a:stretch/>
        </p:blipFill>
        <p:spPr>
          <a:xfrm>
            <a:off x="621198" y="1573263"/>
            <a:ext cx="10634128" cy="1625600"/>
          </a:xfrm>
          <a:prstGeom prst="rect">
            <a:avLst/>
          </a:prstGeom>
        </p:spPr>
      </p:pic>
      <p:sp>
        <p:nvSpPr>
          <p:cNvPr id="5" name="Rectangle 4"/>
          <p:cNvSpPr/>
          <p:nvPr/>
        </p:nvSpPr>
        <p:spPr>
          <a:xfrm>
            <a:off x="719672" y="3393158"/>
            <a:ext cx="11097190" cy="3108543"/>
          </a:xfrm>
          <a:prstGeom prst="rect">
            <a:avLst/>
          </a:prstGeom>
        </p:spPr>
        <p:txBody>
          <a:bodyPr wrap="square">
            <a:spAutoFit/>
          </a:bodyPr>
          <a:lstStyle/>
          <a:p>
            <a:pPr lvl="0" algn="just"/>
            <a:r>
              <a:rPr lang="en-US" sz="2800" dirty="0">
                <a:solidFill>
                  <a:prstClr val="black"/>
                </a:solidFill>
              </a:rPr>
              <a:t>The </a:t>
            </a:r>
            <a:r>
              <a:rPr lang="en-US" sz="2800" b="1" dirty="0">
                <a:solidFill>
                  <a:prstClr val="black"/>
                </a:solidFill>
              </a:rPr>
              <a:t>maximum delay </a:t>
            </a:r>
            <a:r>
              <a:rPr lang="en-US" sz="2800" dirty="0">
                <a:solidFill>
                  <a:prstClr val="black"/>
                </a:solidFill>
              </a:rPr>
              <a:t>is 1007 minutes which is about 17 hours.</a:t>
            </a:r>
          </a:p>
          <a:p>
            <a:pPr lvl="0" algn="just"/>
            <a:r>
              <a:rPr lang="en-US" sz="2800" dirty="0">
                <a:solidFill>
                  <a:prstClr val="black"/>
                </a:solidFill>
              </a:rPr>
              <a:t>Notice that the results from the sample are different from the results for the population.</a:t>
            </a:r>
          </a:p>
          <a:p>
            <a:pPr lvl="0" algn="just"/>
            <a:r>
              <a:rPr lang="en-US" sz="2800" dirty="0">
                <a:solidFill>
                  <a:prstClr val="black"/>
                </a:solidFill>
              </a:rPr>
              <a:t>This suggest that to avoid missing a meeting, one should travel the day before the meeting. Ok, but it is </a:t>
            </a:r>
          </a:p>
          <a:p>
            <a:pPr marL="457200" lvl="0" indent="-457200" algn="just">
              <a:buFont typeface="Arial" panose="020B0604020202020204" pitchFamily="34" charset="0"/>
              <a:buChar char="•"/>
            </a:pPr>
            <a:r>
              <a:rPr lang="en-US" sz="2800" dirty="0">
                <a:solidFill>
                  <a:prstClr val="black"/>
                </a:solidFill>
              </a:rPr>
              <a:t>costly in terms of lodging, meals etc.</a:t>
            </a:r>
          </a:p>
          <a:p>
            <a:pPr marL="457200" lvl="0" indent="-457200" algn="just">
              <a:buFont typeface="Arial" panose="020B0604020202020204" pitchFamily="34" charset="0"/>
              <a:buChar char="•"/>
            </a:pPr>
            <a:r>
              <a:rPr lang="en-US" sz="2800" dirty="0">
                <a:solidFill>
                  <a:prstClr val="black"/>
                </a:solidFill>
              </a:rPr>
              <a:t>No guarantee that there will never be a delay of more than 17 hours.</a:t>
            </a:r>
          </a:p>
        </p:txBody>
      </p:sp>
      <p:cxnSp>
        <p:nvCxnSpPr>
          <p:cNvPr id="7" name="Straight Arrow Connector 6"/>
          <p:cNvCxnSpPr/>
          <p:nvPr/>
        </p:nvCxnSpPr>
        <p:spPr>
          <a:xfrm flipH="1" flipV="1">
            <a:off x="3663406" y="2962178"/>
            <a:ext cx="14514" cy="53453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9" name="Slide Number Placeholder 8"/>
          <p:cNvSpPr>
            <a:spLocks noGrp="1"/>
          </p:cNvSpPr>
          <p:nvPr>
            <p:ph type="sldNum" sz="quarter" idx="12"/>
          </p:nvPr>
        </p:nvSpPr>
        <p:spPr/>
        <p:txBody>
          <a:bodyPr/>
          <a:lstStyle/>
          <a:p>
            <a:fld id="{5C542FC4-4EF2-4FF9-B5CD-9CE8396E18A3}" type="slidenum">
              <a:rPr lang="en-US" smtClean="0"/>
              <a:t>27</a:t>
            </a:fld>
            <a:endParaRPr lang="en-US"/>
          </a:p>
        </p:txBody>
      </p:sp>
      <p:sp>
        <p:nvSpPr>
          <p:cNvPr id="3" name="Rectangle 2"/>
          <p:cNvSpPr/>
          <p:nvPr/>
        </p:nvSpPr>
        <p:spPr>
          <a:xfrm>
            <a:off x="212188" y="189901"/>
            <a:ext cx="11604674" cy="954107"/>
          </a:xfrm>
          <a:prstGeom prst="rect">
            <a:avLst/>
          </a:prstGeom>
          <a:solidFill>
            <a:schemeClr val="accent4">
              <a:lumMod val="20000"/>
              <a:lumOff val="80000"/>
            </a:schemeClr>
          </a:solidFill>
        </p:spPr>
        <p:txBody>
          <a:bodyPr wrap="square">
            <a:spAutoFit/>
          </a:bodyPr>
          <a:lstStyle/>
          <a:p>
            <a:r>
              <a:rPr lang="en-US" sz="2800" dirty="0"/>
              <a:t>What was the actual worst delay in 2013 if we compute on the complete set of flights?</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xmlns="" id="{67BBF4AE-A17C-F648-A3AF-3CB27AAC5058}"/>
                  </a:ext>
                </a:extLst>
              </p14:cNvPr>
              <p14:cNvContentPartPr/>
              <p14:nvPr>
                <p:extLst>
                  <p:ext uri="{42D2F446-02D8-4167-A562-619A0277C38B}">
                    <p15:isNarration xmlns:p15="http://schemas.microsoft.com/office/powerpoint/2012/main" val="1"/>
                  </p:ext>
                </p:extLst>
              </p14:nvPr>
            </p14:nvContentPartPr>
            <p14:xfrm>
              <a:off x="1284840" y="3899520"/>
              <a:ext cx="8038800" cy="2615040"/>
            </p14:xfrm>
          </p:contentPart>
        </mc:Choice>
        <mc:Fallback xmlns="">
          <p:pic>
            <p:nvPicPr>
              <p:cNvPr id="6" name="Ink 5">
                <a:extLst>
                  <a:ext uri="{FF2B5EF4-FFF2-40B4-BE49-F238E27FC236}">
                    <a16:creationId xmlns:a16="http://schemas.microsoft.com/office/drawing/2014/main" id="{67BBF4AE-A17C-F648-A3AF-3CB27AAC5058}"/>
                  </a:ext>
                </a:extLst>
              </p:cNvPr>
              <p:cNvPicPr>
                <a:picLocks noGrp="1" noRot="1" noChangeAspect="1" noMove="1" noResize="1" noEditPoints="1" noAdjustHandles="1" noChangeArrowheads="1" noChangeShapeType="1"/>
              </p:cNvPicPr>
              <p:nvPr/>
            </p:nvPicPr>
            <p:blipFill>
              <a:blip r:embed="rId6"/>
              <a:stretch>
                <a:fillRect/>
              </a:stretch>
            </p:blipFill>
            <p:spPr>
              <a:xfrm>
                <a:off x="1275480" y="3890160"/>
                <a:ext cx="8057520" cy="2633760"/>
              </a:xfrm>
              <a:prstGeom prst="rect">
                <a:avLst/>
              </a:prstGeom>
            </p:spPr>
          </p:pic>
        </mc:Fallback>
      </mc:AlternateContent>
      <p:pic>
        <p:nvPicPr>
          <p:cNvPr id="8" name="Audio 7">
            <a:hlinkClick r:id="" action="ppaction://media"/>
            <a:extLst>
              <a:ext uri="{FF2B5EF4-FFF2-40B4-BE49-F238E27FC236}">
                <a16:creationId xmlns:a16="http://schemas.microsoft.com/office/drawing/2014/main" xmlns="" id="{A26AFE3B-520B-8C4B-B1E3-D54987108A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71041466"/>
      </p:ext>
    </p:extLst>
  </p:cSld>
  <p:clrMapOvr>
    <a:masterClrMapping/>
  </p:clrMapOvr>
  <mc:AlternateContent xmlns:mc="http://schemas.openxmlformats.org/markup-compatibility/2006" xmlns:p14="http://schemas.microsoft.com/office/powerpoint/2010/main">
    <mc:Choice Requires="p14">
      <p:transition spd="slow" p14:dur="2000" advTm="98820"/>
    </mc:Choice>
    <mc:Fallback xmlns="">
      <p:transition spd="slow" advTm="98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C6747DD-F109-674F-AEDD-A91D1AED9024}"/>
              </a:ext>
            </a:extLst>
          </p:cNvPr>
          <p:cNvSpPr>
            <a:spLocks noGrp="1"/>
          </p:cNvSpPr>
          <p:nvPr>
            <p:ph type="sldNum" sz="quarter" idx="12"/>
          </p:nvPr>
        </p:nvSpPr>
        <p:spPr/>
        <p:txBody>
          <a:bodyPr/>
          <a:lstStyle/>
          <a:p>
            <a:fld id="{5C542FC4-4EF2-4FF9-B5CD-9CE8396E18A3}" type="slidenum">
              <a:rPr lang="en-US" smtClean="0"/>
              <a:t>28</a:t>
            </a:fld>
            <a:endParaRPr lang="en-US"/>
          </a:p>
        </p:txBody>
      </p:sp>
      <p:sp>
        <p:nvSpPr>
          <p:cNvPr id="5" name="Rectangle 4">
            <a:extLst>
              <a:ext uri="{FF2B5EF4-FFF2-40B4-BE49-F238E27FC236}">
                <a16:creationId xmlns:a16="http://schemas.microsoft.com/office/drawing/2014/main" xmlns="" id="{6279B228-0B96-414A-BFAE-788E063AE8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Freeform: Shape 9">
            <a:extLst>
              <a:ext uri="{FF2B5EF4-FFF2-40B4-BE49-F238E27FC236}">
                <a16:creationId xmlns:a16="http://schemas.microsoft.com/office/drawing/2014/main" xmlns="" id="{393E8078-4BAD-A641-85E5-E667E9E685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xmlns="" id="{3108C145-978A-F945-B06C-0D43AD9EFCDD}"/>
              </a:ext>
            </a:extLst>
          </p:cNvPr>
          <p:cNvPicPr>
            <a:picLocks noChangeAspect="1"/>
          </p:cNvPicPr>
          <p:nvPr/>
        </p:nvPicPr>
        <p:blipFill>
          <a:blip r:embed="rId4"/>
          <a:stretch>
            <a:fillRect/>
          </a:stretch>
        </p:blipFill>
        <p:spPr>
          <a:xfrm>
            <a:off x="70776" y="651163"/>
            <a:ext cx="8170107" cy="5555673"/>
          </a:xfrm>
          <a:prstGeom prst="rect">
            <a:avLst/>
          </a:prstGeom>
        </p:spPr>
      </p:pic>
      <p:grpSp>
        <p:nvGrpSpPr>
          <p:cNvPr id="8" name="Group 7">
            <a:extLst>
              <a:ext uri="{FF2B5EF4-FFF2-40B4-BE49-F238E27FC236}">
                <a16:creationId xmlns:a16="http://schemas.microsoft.com/office/drawing/2014/main" xmlns="" id="{9A581FAA-32BF-BB4F-AF00-DC4F332ED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160561" y="1075188"/>
            <a:ext cx="1562267" cy="1172973"/>
            <a:chOff x="9160561" y="1075188"/>
            <a:chExt cx="1562267" cy="1172973"/>
          </a:xfrm>
        </p:grpSpPr>
        <p:sp>
          <p:nvSpPr>
            <p:cNvPr id="9" name="Freeform 5">
              <a:extLst>
                <a:ext uri="{FF2B5EF4-FFF2-40B4-BE49-F238E27FC236}">
                  <a16:creationId xmlns:a16="http://schemas.microsoft.com/office/drawing/2014/main" xmlns="" id="{DB93F15B-2789-9042-9AD5-8D741CBDB91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xmlns="" id="{97757776-65A6-F547-B710-FD01F021AC9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1" name="Slide Number Placeholder 1">
            <a:extLst>
              <a:ext uri="{FF2B5EF4-FFF2-40B4-BE49-F238E27FC236}">
                <a16:creationId xmlns:a16="http://schemas.microsoft.com/office/drawing/2014/main" xmlns="" id="{364E63C6-A0D6-DB43-854C-342689E1AD93}"/>
              </a:ext>
            </a:extLst>
          </p:cNvPr>
          <p:cNvSpPr txBox="1">
            <a:spLocks/>
          </p:cNvSpPr>
          <p:nvPr/>
        </p:nvSpPr>
        <p:spPr>
          <a:xfrm>
            <a:off x="11146536" y="6035040"/>
            <a:ext cx="548640" cy="548640"/>
          </a:xfrm>
          <a:prstGeom prst="ellipse">
            <a:avLst/>
          </a:prstGeom>
          <a:solidFill>
            <a:schemeClr val="bg1">
              <a:alpha val="80000"/>
            </a:schemeClr>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5C542FC4-4EF2-4FF9-B5CD-9CE8396E18A3}" type="slidenum">
              <a:rPr lang="en-US" smtClean="0">
                <a:solidFill>
                  <a:schemeClr val="tx1"/>
                </a:solidFill>
              </a:rPr>
              <a:pPr algn="ctr">
                <a:spcAft>
                  <a:spcPts val="600"/>
                </a:spcAft>
              </a:pPr>
              <a:t>28</a:t>
            </a:fld>
            <a:endParaRPr lang="en-US">
              <a:solidFill>
                <a:schemeClr val="tx1"/>
              </a:solidFill>
            </a:endParaRPr>
          </a:p>
        </p:txBody>
      </p:sp>
      <p:cxnSp>
        <p:nvCxnSpPr>
          <p:cNvPr id="12" name="Straight Connector 11">
            <a:extLst>
              <a:ext uri="{FF2B5EF4-FFF2-40B4-BE49-F238E27FC236}">
                <a16:creationId xmlns:a16="http://schemas.microsoft.com/office/drawing/2014/main" xmlns="" id="{6B357899-99FE-F242-A39B-DE8E52646AEB}"/>
              </a:ext>
            </a:extLst>
          </p:cNvPr>
          <p:cNvCxnSpPr/>
          <p:nvPr/>
        </p:nvCxnSpPr>
        <p:spPr>
          <a:xfrm>
            <a:off x="1594338" y="2696308"/>
            <a:ext cx="51229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9B331A9F-A5C8-0F4B-9C56-B2881717681D}"/>
              </a:ext>
            </a:extLst>
          </p:cNvPr>
          <p:cNvCxnSpPr/>
          <p:nvPr/>
        </p:nvCxnSpPr>
        <p:spPr>
          <a:xfrm>
            <a:off x="738554" y="3235569"/>
            <a:ext cx="6623538" cy="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xmlns="" id="{03836487-B79F-4346-B0C0-9B7D188FF2E3}"/>
              </a:ext>
            </a:extLst>
          </p:cNvPr>
          <p:cNvCxnSpPr/>
          <p:nvPr/>
        </p:nvCxnSpPr>
        <p:spPr>
          <a:xfrm>
            <a:off x="738554" y="3798277"/>
            <a:ext cx="671732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xmlns="" id="{9CB54A6E-2195-AB48-988C-A7C57C3E2CB5}"/>
              </a:ext>
            </a:extLst>
          </p:cNvPr>
          <p:cNvCxnSpPr/>
          <p:nvPr/>
        </p:nvCxnSpPr>
        <p:spPr>
          <a:xfrm>
            <a:off x="738554" y="4360985"/>
            <a:ext cx="70572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xmlns="" id="{E5FCAA7C-EF62-A54C-BF48-4698F9E1BFBD}"/>
              </a:ext>
            </a:extLst>
          </p:cNvPr>
          <p:cNvCxnSpPr/>
          <p:nvPr/>
        </p:nvCxnSpPr>
        <p:spPr>
          <a:xfrm>
            <a:off x="738554" y="4911969"/>
            <a:ext cx="4114800" cy="0"/>
          </a:xfrm>
          <a:prstGeom prst="line">
            <a:avLst/>
          </a:prstGeom>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7" name="Ink 16">
                <a:extLst>
                  <a:ext uri="{FF2B5EF4-FFF2-40B4-BE49-F238E27FC236}">
                    <a16:creationId xmlns:a16="http://schemas.microsoft.com/office/drawing/2014/main" xmlns="" id="{FD7477C0-9614-7941-ABDD-2E5D46AC0612}"/>
                  </a:ext>
                </a:extLst>
              </p14:cNvPr>
              <p14:cNvContentPartPr/>
              <p14:nvPr>
                <p:extLst>
                  <p:ext uri="{42D2F446-02D8-4167-A562-619A0277C38B}">
                    <p15:isNarration xmlns:p15="http://schemas.microsoft.com/office/powerpoint/2012/main" val="1"/>
                  </p:ext>
                </p:extLst>
              </p14:nvPr>
            </p14:nvContentPartPr>
            <p14:xfrm>
              <a:off x="1972080" y="2749320"/>
              <a:ext cx="837360" cy="360"/>
            </p14:xfrm>
          </p:contentPart>
        </mc:Choice>
        <mc:Fallback xmlns="">
          <p:pic>
            <p:nvPicPr>
              <p:cNvPr id="17" name="Ink 16">
                <a:extLst>
                  <a:ext uri="{FF2B5EF4-FFF2-40B4-BE49-F238E27FC236}">
                    <a16:creationId xmlns:a16="http://schemas.microsoft.com/office/drawing/2014/main" id="{FD7477C0-9614-7941-ABDD-2E5D46AC0612}"/>
                  </a:ext>
                </a:extLst>
              </p:cNvPr>
              <p:cNvPicPr>
                <a:picLocks noGrp="1" noRot="1" noChangeAspect="1" noMove="1" noResize="1" noEditPoints="1" noAdjustHandles="1" noChangeArrowheads="1" noChangeShapeType="1"/>
              </p:cNvPicPr>
              <p:nvPr/>
            </p:nvPicPr>
            <p:blipFill>
              <a:blip r:embed="rId6"/>
              <a:stretch>
                <a:fillRect/>
              </a:stretch>
            </p:blipFill>
            <p:spPr>
              <a:xfrm>
                <a:off x="1962720" y="2739960"/>
                <a:ext cx="856080" cy="19080"/>
              </a:xfrm>
              <a:prstGeom prst="rect">
                <a:avLst/>
              </a:prstGeom>
            </p:spPr>
          </p:pic>
        </mc:Fallback>
      </mc:AlternateContent>
      <p:pic>
        <p:nvPicPr>
          <p:cNvPr id="18" name="Audio 17">
            <a:hlinkClick r:id="" action="ppaction://media"/>
            <a:extLst>
              <a:ext uri="{FF2B5EF4-FFF2-40B4-BE49-F238E27FC236}">
                <a16:creationId xmlns:a16="http://schemas.microsoft.com/office/drawing/2014/main" xmlns="" id="{96251A94-B06C-654C-96BB-4C974D73CD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8828497"/>
      </p:ext>
    </p:extLst>
  </p:cSld>
  <p:clrMapOvr>
    <a:masterClrMapping/>
  </p:clrMapOvr>
  <mc:AlternateContent xmlns:mc="http://schemas.openxmlformats.org/markup-compatibility/2006" xmlns:p14="http://schemas.microsoft.com/office/powerpoint/2010/main">
    <mc:Choice Requires="p14">
      <p:transition spd="slow" p14:dur="2000" advTm="47895"/>
    </mc:Choice>
    <mc:Fallback xmlns="">
      <p:transition spd="slow" advTm="47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59"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md type="call" cmd="playFrom(0.0)">
                                      <p:cBhvr>
                                        <p:cTn id="9"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7522" y="166401"/>
            <a:ext cx="10515600" cy="1719433"/>
          </a:xfrm>
        </p:spPr>
        <p:txBody>
          <a:bodyPr/>
          <a:lstStyle/>
          <a:p>
            <a:pPr marL="0" indent="0" algn="just">
              <a:buNone/>
            </a:pPr>
            <a:r>
              <a:rPr lang="en-US" sz="2600" dirty="0"/>
              <a:t>A practical travel policy will trade off small probabilities of being late against the savings in cost and traveler’s time. For instance, you might judge it acceptable to be late just </a:t>
            </a:r>
            <a:r>
              <a:rPr lang="en-US" sz="2600" b="1" dirty="0"/>
              <a:t>2%</a:t>
            </a:r>
            <a:r>
              <a:rPr lang="en-US" sz="2600" dirty="0"/>
              <a:t> of the time—a 98% chance of being on time.</a:t>
            </a:r>
          </a:p>
          <a:p>
            <a:pPr marL="0" indent="0">
              <a:buNone/>
            </a:pPr>
            <a:endParaRPr lang="en-US" dirty="0"/>
          </a:p>
        </p:txBody>
      </p:sp>
      <p:sp>
        <p:nvSpPr>
          <p:cNvPr id="4" name="Rectangle 3"/>
          <p:cNvSpPr/>
          <p:nvPr/>
        </p:nvSpPr>
        <p:spPr>
          <a:xfrm>
            <a:off x="767861" y="1393391"/>
            <a:ext cx="8239435" cy="492443"/>
          </a:xfrm>
          <a:prstGeom prst="rect">
            <a:avLst/>
          </a:prstGeom>
        </p:spPr>
        <p:txBody>
          <a:bodyPr wrap="none">
            <a:spAutoFit/>
          </a:bodyPr>
          <a:lstStyle/>
          <a:p>
            <a:r>
              <a:rPr lang="en-US" sz="2600" dirty="0"/>
              <a:t>The </a:t>
            </a:r>
            <a:r>
              <a:rPr lang="en-US" sz="2600" b="1" dirty="0"/>
              <a:t>98th percentile </a:t>
            </a:r>
            <a:r>
              <a:rPr lang="en-US" sz="2600" dirty="0"/>
              <a:t>of the arrival delays in our data sample:</a:t>
            </a:r>
          </a:p>
        </p:txBody>
      </p:sp>
      <p:pic>
        <p:nvPicPr>
          <p:cNvPr id="5" name="Picture 4"/>
          <p:cNvPicPr>
            <a:picLocks noChangeAspect="1"/>
          </p:cNvPicPr>
          <p:nvPr/>
        </p:nvPicPr>
        <p:blipFill rotWithShape="1">
          <a:blip r:embed="rId4"/>
          <a:srcRect l="33421" t="51010" r="17168" b="35914"/>
          <a:stretch/>
        </p:blipFill>
        <p:spPr>
          <a:xfrm>
            <a:off x="767861" y="2012523"/>
            <a:ext cx="8172227" cy="1216000"/>
          </a:xfrm>
          <a:prstGeom prst="rect">
            <a:avLst/>
          </a:prstGeom>
        </p:spPr>
      </p:pic>
      <p:sp>
        <p:nvSpPr>
          <p:cNvPr id="6" name="Rectangle 5"/>
          <p:cNvSpPr/>
          <p:nvPr/>
        </p:nvSpPr>
        <p:spPr>
          <a:xfrm>
            <a:off x="816204" y="3324536"/>
            <a:ext cx="10537596" cy="1569660"/>
          </a:xfrm>
          <a:prstGeom prst="rect">
            <a:avLst/>
          </a:prstGeom>
          <a:solidFill>
            <a:schemeClr val="accent6">
              <a:lumMod val="20000"/>
              <a:lumOff val="80000"/>
            </a:schemeClr>
          </a:solidFill>
        </p:spPr>
        <p:txBody>
          <a:bodyPr wrap="square">
            <a:spAutoFit/>
          </a:bodyPr>
          <a:lstStyle/>
          <a:p>
            <a:pPr algn="just"/>
            <a:r>
              <a:rPr lang="en-US" sz="2400" dirty="0"/>
              <a:t>A delay of </a:t>
            </a:r>
            <a:r>
              <a:rPr lang="en-US" sz="2400" b="1" dirty="0"/>
              <a:t>88 minutes</a:t>
            </a:r>
            <a:r>
              <a:rPr lang="en-US" sz="2400" dirty="0"/>
              <a:t>. </a:t>
            </a:r>
          </a:p>
          <a:p>
            <a:pPr algn="just"/>
            <a:r>
              <a:rPr lang="en-US" sz="2400" dirty="0"/>
              <a:t>Suppose we used the 90-minute travel policy. How well would that have worked in achieving our intention to be late for meetings only 2% of the time? With the population data in hand, it’s easy to answer this question.</a:t>
            </a:r>
          </a:p>
        </p:txBody>
      </p:sp>
      <p:sp>
        <p:nvSpPr>
          <p:cNvPr id="7" name="Oval 6"/>
          <p:cNvSpPr/>
          <p:nvPr/>
        </p:nvSpPr>
        <p:spPr>
          <a:xfrm>
            <a:off x="2391507" y="2794470"/>
            <a:ext cx="647114" cy="395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Callout 8"/>
          <p:cNvSpPr/>
          <p:nvPr/>
        </p:nvSpPr>
        <p:spPr>
          <a:xfrm>
            <a:off x="7285339" y="1842094"/>
            <a:ext cx="3995225" cy="1077351"/>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56247" y="1923611"/>
            <a:ext cx="2853408" cy="1015663"/>
          </a:xfrm>
          <a:prstGeom prst="rect">
            <a:avLst/>
          </a:prstGeom>
        </p:spPr>
        <p:txBody>
          <a:bodyPr wrap="square">
            <a:spAutoFit/>
          </a:bodyPr>
          <a:lstStyle/>
          <a:p>
            <a:pPr algn="ctr"/>
            <a:r>
              <a:rPr lang="en-US" sz="2000" b="1" dirty="0">
                <a:solidFill>
                  <a:schemeClr val="accent5"/>
                </a:solidFill>
              </a:rPr>
              <a:t>The calculation is easy, but how good is the answer?</a:t>
            </a:r>
          </a:p>
        </p:txBody>
      </p:sp>
      <p:pic>
        <p:nvPicPr>
          <p:cNvPr id="11" name="Picture 10"/>
          <p:cNvPicPr>
            <a:picLocks noChangeAspect="1"/>
          </p:cNvPicPr>
          <p:nvPr/>
        </p:nvPicPr>
        <p:blipFill rotWithShape="1">
          <a:blip r:embed="rId5"/>
          <a:srcRect l="34070" t="53510" r="12951" b="30528"/>
          <a:stretch/>
        </p:blipFill>
        <p:spPr>
          <a:xfrm>
            <a:off x="366319" y="4955408"/>
            <a:ext cx="7354498" cy="1245764"/>
          </a:xfrm>
          <a:prstGeom prst="rect">
            <a:avLst/>
          </a:prstGeom>
        </p:spPr>
      </p:pic>
      <p:sp>
        <p:nvSpPr>
          <p:cNvPr id="12" name="Rectangle 11"/>
          <p:cNvSpPr/>
          <p:nvPr/>
        </p:nvSpPr>
        <p:spPr>
          <a:xfrm>
            <a:off x="2477086" y="5426222"/>
            <a:ext cx="8876714" cy="1200329"/>
          </a:xfrm>
          <a:prstGeom prst="rect">
            <a:avLst/>
          </a:prstGeom>
          <a:solidFill>
            <a:schemeClr val="accent5">
              <a:lumMod val="20000"/>
              <a:lumOff val="80000"/>
            </a:schemeClr>
          </a:solidFill>
        </p:spPr>
        <p:txBody>
          <a:bodyPr wrap="square">
            <a:spAutoFit/>
          </a:bodyPr>
          <a:lstStyle/>
          <a:p>
            <a:r>
              <a:rPr lang="en-US" sz="2400" dirty="0"/>
              <a:t>The 90-minute policy would miss its mark </a:t>
            </a:r>
            <a:r>
              <a:rPr lang="en-US" sz="2400" b="1" dirty="0"/>
              <a:t>5%</a:t>
            </a:r>
            <a:r>
              <a:rPr lang="en-US" sz="2400" dirty="0"/>
              <a:t> of the time, much worse than we intended. To correctly hit the mark 2% of the time, we will want to increase the policy from 90 minutes to what value?</a:t>
            </a:r>
          </a:p>
        </p:txBody>
      </p:sp>
      <p:sp>
        <p:nvSpPr>
          <p:cNvPr id="13" name="Slide Number Placeholder 12"/>
          <p:cNvSpPr>
            <a:spLocks noGrp="1"/>
          </p:cNvSpPr>
          <p:nvPr>
            <p:ph type="sldNum" sz="quarter" idx="12"/>
          </p:nvPr>
        </p:nvSpPr>
        <p:spPr/>
        <p:txBody>
          <a:bodyPr/>
          <a:lstStyle/>
          <a:p>
            <a:fld id="{5C542FC4-4EF2-4FF9-B5CD-9CE8396E18A3}" type="slidenum">
              <a:rPr lang="en-US" smtClean="0"/>
              <a:t>29</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xmlns="" id="{7FAC08C7-8B5B-7E44-99E0-A774A25D5A9A}"/>
                  </a:ext>
                </a:extLst>
              </p14:cNvPr>
              <p14:cNvContentPartPr/>
              <p14:nvPr>
                <p:extLst>
                  <p:ext uri="{42D2F446-02D8-4167-A562-619A0277C38B}">
                    <p15:isNarration xmlns:p15="http://schemas.microsoft.com/office/powerpoint/2012/main" val="1"/>
                  </p:ext>
                </p:extLst>
              </p14:nvPr>
            </p14:nvContentPartPr>
            <p14:xfrm>
              <a:off x="1135440" y="2883600"/>
              <a:ext cx="1957680" cy="3362040"/>
            </p14:xfrm>
          </p:contentPart>
        </mc:Choice>
        <mc:Fallback xmlns="">
          <p:pic>
            <p:nvPicPr>
              <p:cNvPr id="2" name="Ink 1">
                <a:extLst>
                  <a:ext uri="{FF2B5EF4-FFF2-40B4-BE49-F238E27FC236}">
                    <a16:creationId xmlns:a16="http://schemas.microsoft.com/office/drawing/2014/main" id="{7FAC08C7-8B5B-7E44-99E0-A774A25D5A9A}"/>
                  </a:ext>
                </a:extLst>
              </p:cNvPr>
              <p:cNvPicPr>
                <a:picLocks noGrp="1" noRot="1" noChangeAspect="1" noMove="1" noResize="1" noEditPoints="1" noAdjustHandles="1" noChangeArrowheads="1" noChangeShapeType="1"/>
              </p:cNvPicPr>
              <p:nvPr/>
            </p:nvPicPr>
            <p:blipFill>
              <a:blip r:embed="rId7"/>
              <a:stretch>
                <a:fillRect/>
              </a:stretch>
            </p:blipFill>
            <p:spPr>
              <a:xfrm>
                <a:off x="1126080" y="2874240"/>
                <a:ext cx="1976400" cy="3380760"/>
              </a:xfrm>
              <a:prstGeom prst="rect">
                <a:avLst/>
              </a:prstGeom>
            </p:spPr>
          </p:pic>
        </mc:Fallback>
      </mc:AlternateContent>
      <p:pic>
        <p:nvPicPr>
          <p:cNvPr id="8" name="Audio 7">
            <a:hlinkClick r:id="" action="ppaction://media"/>
            <a:extLst>
              <a:ext uri="{FF2B5EF4-FFF2-40B4-BE49-F238E27FC236}">
                <a16:creationId xmlns:a16="http://schemas.microsoft.com/office/drawing/2014/main" xmlns="" id="{DCB2E3D2-C489-8B42-920A-980B4929C17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96302777"/>
      </p:ext>
    </p:extLst>
  </p:cSld>
  <p:clrMapOvr>
    <a:masterClrMapping/>
  </p:clrMapOvr>
  <mc:AlternateContent xmlns:mc="http://schemas.openxmlformats.org/markup-compatibility/2006" xmlns:p14="http://schemas.microsoft.com/office/powerpoint/2010/main">
    <mc:Choice Requires="p14">
      <p:transition spd="slow" p14:dur="2000" advTm="118549"/>
    </mc:Choice>
    <mc:Fallback xmlns="">
      <p:transition spd="slow" advTm="118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542FC4-4EF2-4FF9-B5CD-9CE8396E18A3}" type="slidenum">
              <a:rPr lang="en-US" smtClean="0"/>
              <a:t>3</a:t>
            </a:fld>
            <a:endParaRPr lang="en-US"/>
          </a:p>
        </p:txBody>
      </p:sp>
      <p:pic>
        <p:nvPicPr>
          <p:cNvPr id="3" name="Picture 2"/>
          <p:cNvPicPr>
            <a:picLocks noChangeAspect="1"/>
          </p:cNvPicPr>
          <p:nvPr/>
        </p:nvPicPr>
        <p:blipFill>
          <a:blip r:embed="rId4"/>
          <a:stretch>
            <a:fillRect/>
          </a:stretch>
        </p:blipFill>
        <p:spPr>
          <a:xfrm>
            <a:off x="1151715" y="831879"/>
            <a:ext cx="9888569" cy="5194242"/>
          </a:xfrm>
          <a:prstGeom prst="rect">
            <a:avLst/>
          </a:prstGeom>
        </p:spPr>
      </p:pic>
      <p:sp>
        <p:nvSpPr>
          <p:cNvPr id="4" name="Rectangle 3"/>
          <p:cNvSpPr/>
          <p:nvPr/>
        </p:nvSpPr>
        <p:spPr>
          <a:xfrm>
            <a:off x="2472811" y="240040"/>
            <a:ext cx="7992285" cy="523220"/>
          </a:xfrm>
          <a:prstGeom prst="rect">
            <a:avLst/>
          </a:prstGeom>
        </p:spPr>
        <p:txBody>
          <a:bodyPr wrap="square">
            <a:spAutoFit/>
          </a:bodyPr>
          <a:lstStyle/>
          <a:p>
            <a:r>
              <a:rPr lang="en-US" sz="2800" b="1" dirty="0">
                <a:solidFill>
                  <a:srgbClr val="002060"/>
                </a:solidFill>
                <a:latin typeface="Arial" panose="020B0604020202020204" pitchFamily="34" charset="0"/>
                <a:ea typeface="+mj-ea"/>
                <a:cs typeface="Arial" panose="020B0604020202020204" pitchFamily="34" charset="0"/>
              </a:rPr>
              <a:t>General Skills in Data Scientist Job Listings</a:t>
            </a:r>
            <a:endParaRPr lang="en-US" dirty="0"/>
          </a:p>
        </p:txBody>
      </p:sp>
      <p:sp>
        <p:nvSpPr>
          <p:cNvPr id="5" name="Rectangle 4"/>
          <p:cNvSpPr/>
          <p:nvPr/>
        </p:nvSpPr>
        <p:spPr>
          <a:xfrm>
            <a:off x="5850194" y="1368746"/>
            <a:ext cx="6096000" cy="1200329"/>
          </a:xfrm>
          <a:prstGeom prst="rect">
            <a:avLst/>
          </a:prstGeom>
        </p:spPr>
        <p:txBody>
          <a:bodyPr>
            <a:spAutoFit/>
          </a:bodyPr>
          <a:lstStyle/>
          <a:p>
            <a:pPr lvl="0"/>
            <a:r>
              <a:rPr lang="en-US" b="1" dirty="0">
                <a:solidFill>
                  <a:srgbClr val="C00000"/>
                </a:solidFill>
              </a:rPr>
              <a:t>Statistical analysis </a:t>
            </a:r>
            <a:r>
              <a:rPr lang="en-US" dirty="0">
                <a:solidFill>
                  <a:srgbClr val="C00000"/>
                </a:solidFill>
              </a:rPr>
              <a:t>is the process of generating statistics from stored data and analyzing the results to deduce or infer meaning about the underlying dataset or the reality that it attempts to describe.</a:t>
            </a:r>
          </a:p>
        </p:txBody>
      </p:sp>
      <p:sp>
        <p:nvSpPr>
          <p:cNvPr id="6" name="Rectangle 5"/>
          <p:cNvSpPr/>
          <p:nvPr/>
        </p:nvSpPr>
        <p:spPr>
          <a:xfrm>
            <a:off x="494071" y="6378322"/>
            <a:ext cx="10712245" cy="646331"/>
          </a:xfrm>
          <a:prstGeom prst="rect">
            <a:avLst/>
          </a:prstGeom>
        </p:spPr>
        <p:txBody>
          <a:bodyPr wrap="square">
            <a:spAutoFit/>
          </a:bodyPr>
          <a:lstStyle/>
          <a:p>
            <a:r>
              <a:rPr lang="en-US" dirty="0">
                <a:hlinkClick r:id="rId5"/>
              </a:rPr>
              <a:t>https://towardsdatascience.com/the-most-in-demand-skills-for-data-scientists-4a4a8db896db</a:t>
            </a:r>
            <a:endParaRPr lang="en-US" dirty="0"/>
          </a:p>
          <a:p>
            <a:endParaRPr lang="en-US" dirty="0"/>
          </a:p>
        </p:txBody>
      </p:sp>
      <p:sp>
        <p:nvSpPr>
          <p:cNvPr id="8" name="Oval 7"/>
          <p:cNvSpPr/>
          <p:nvPr/>
        </p:nvSpPr>
        <p:spPr>
          <a:xfrm rot="1904177">
            <a:off x="3015372" y="5000254"/>
            <a:ext cx="1350499" cy="38233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xmlns="" id="{944887B8-838B-064A-81AC-ECDC5C3993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81946659"/>
      </p:ext>
    </p:extLst>
  </p:cSld>
  <p:clrMapOvr>
    <a:masterClrMapping/>
  </p:clrMapOvr>
  <mc:AlternateContent xmlns:mc="http://schemas.openxmlformats.org/markup-compatibility/2006" xmlns:p14="http://schemas.microsoft.com/office/powerpoint/2010/main">
    <mc:Choice Requires="p14">
      <p:transition spd="slow" p14:dur="2000" advTm="28821"/>
    </mc:Choice>
    <mc:Fallback xmlns="">
      <p:transition spd="slow" advTm="28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210381"/>
            <a:ext cx="10515600" cy="633681"/>
          </a:xfrm>
        </p:spPr>
        <p:txBody>
          <a:bodyPr>
            <a:normAutofit/>
          </a:bodyPr>
          <a:lstStyle/>
          <a:p>
            <a:r>
              <a:rPr lang="en-US" sz="2800" dirty="0">
                <a:latin typeface="+mn-lt"/>
              </a:rPr>
              <a:t>With the population, calculate the 98th percentile of the arrival delays:</a:t>
            </a:r>
          </a:p>
        </p:txBody>
      </p:sp>
      <p:grpSp>
        <p:nvGrpSpPr>
          <p:cNvPr id="6" name="Group 5"/>
          <p:cNvGrpSpPr/>
          <p:nvPr/>
        </p:nvGrpSpPr>
        <p:grpSpPr>
          <a:xfrm>
            <a:off x="655320" y="844062"/>
            <a:ext cx="9664289" cy="1280160"/>
            <a:chOff x="655320" y="844062"/>
            <a:chExt cx="9664289" cy="1280160"/>
          </a:xfrm>
        </p:grpSpPr>
        <p:pic>
          <p:nvPicPr>
            <p:cNvPr id="4" name="Picture 3"/>
            <p:cNvPicPr>
              <a:picLocks noChangeAspect="1"/>
            </p:cNvPicPr>
            <p:nvPr/>
          </p:nvPicPr>
          <p:blipFill rotWithShape="1">
            <a:blip r:embed="rId4"/>
            <a:srcRect l="33962" t="48509" r="8085" b="37837"/>
            <a:stretch/>
          </p:blipFill>
          <p:spPr>
            <a:xfrm>
              <a:off x="655320" y="844062"/>
              <a:ext cx="9664289" cy="1280160"/>
            </a:xfrm>
            <a:prstGeom prst="rect">
              <a:avLst/>
            </a:prstGeom>
          </p:spPr>
        </p:pic>
        <p:sp>
          <p:nvSpPr>
            <p:cNvPr id="5" name="Oval 4"/>
            <p:cNvSpPr/>
            <p:nvPr/>
          </p:nvSpPr>
          <p:spPr>
            <a:xfrm>
              <a:off x="1983545" y="1688123"/>
              <a:ext cx="984738" cy="436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655319" y="2368957"/>
            <a:ext cx="10106465" cy="3539430"/>
          </a:xfrm>
          <a:prstGeom prst="rect">
            <a:avLst/>
          </a:prstGeom>
        </p:spPr>
        <p:txBody>
          <a:bodyPr wrap="square">
            <a:spAutoFit/>
          </a:bodyPr>
          <a:lstStyle/>
          <a:p>
            <a:pPr algn="just"/>
            <a:r>
              <a:rPr lang="en-US" sz="2800" dirty="0"/>
              <a:t>It should have been about </a:t>
            </a:r>
            <a:r>
              <a:rPr lang="en-US" sz="2800" b="1" dirty="0"/>
              <a:t>150 minutes</a:t>
            </a:r>
            <a:r>
              <a:rPr lang="en-US" sz="2800" dirty="0"/>
              <a:t>, not 90. </a:t>
            </a:r>
          </a:p>
          <a:p>
            <a:pPr algn="just"/>
            <a:r>
              <a:rPr lang="en-US" sz="2800" dirty="0"/>
              <a:t>But in many important real–world settings,</a:t>
            </a:r>
            <a:r>
              <a:rPr lang="en-US" sz="2800" dirty="0">
                <a:solidFill>
                  <a:schemeClr val="accent5"/>
                </a:solidFill>
              </a:rPr>
              <a:t> we do not have access to the population data. We have only our sample</a:t>
            </a:r>
            <a:r>
              <a:rPr lang="en-US" sz="2800" dirty="0"/>
              <a:t>. </a:t>
            </a:r>
          </a:p>
          <a:p>
            <a:pPr algn="just"/>
            <a:r>
              <a:rPr lang="en-US" sz="2800" dirty="0"/>
              <a:t>How can we use our sample to judge whether the result we get from the sample is going to be good enough to meet the 98% goal? </a:t>
            </a:r>
          </a:p>
          <a:p>
            <a:pPr algn="just"/>
            <a:r>
              <a:rPr lang="en-US" sz="2800" dirty="0"/>
              <a:t>And if it’s not good enough, how large should a sample be to give a result that is likely to be good enough? </a:t>
            </a:r>
          </a:p>
          <a:p>
            <a:pPr algn="just"/>
            <a:r>
              <a:rPr lang="en-US" sz="2800" dirty="0"/>
              <a:t>This is where the </a:t>
            </a:r>
            <a:r>
              <a:rPr lang="en-US" sz="2800" dirty="0">
                <a:solidFill>
                  <a:srgbClr val="C00000"/>
                </a:solidFill>
              </a:rPr>
              <a:t>concepts and methods from statistics</a:t>
            </a:r>
            <a:r>
              <a:rPr lang="en-US" sz="2800" dirty="0"/>
              <a:t> come in.</a:t>
            </a:r>
          </a:p>
        </p:txBody>
      </p:sp>
      <p:sp>
        <p:nvSpPr>
          <p:cNvPr id="8" name="Slide Number Placeholder 7"/>
          <p:cNvSpPr>
            <a:spLocks noGrp="1"/>
          </p:cNvSpPr>
          <p:nvPr>
            <p:ph type="sldNum" sz="quarter" idx="12"/>
          </p:nvPr>
        </p:nvSpPr>
        <p:spPr/>
        <p:txBody>
          <a:bodyPr/>
          <a:lstStyle/>
          <a:p>
            <a:fld id="{5C542FC4-4EF2-4FF9-B5CD-9CE8396E18A3}" type="slidenum">
              <a:rPr lang="en-US" smtClean="0"/>
              <a:t>30</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xmlns="" id="{9CAC9639-545C-784E-AC7D-EE28B98FFA5B}"/>
                  </a:ext>
                </a:extLst>
              </p14:cNvPr>
              <p14:cNvContentPartPr/>
              <p14:nvPr>
                <p:extLst>
                  <p:ext uri="{42D2F446-02D8-4167-A562-619A0277C38B}">
                    <p15:isNarration xmlns:p15="http://schemas.microsoft.com/office/powerpoint/2012/main" val="1"/>
                  </p:ext>
                </p:extLst>
              </p14:nvPr>
            </p14:nvContentPartPr>
            <p14:xfrm>
              <a:off x="5348880" y="3212280"/>
              <a:ext cx="4139280" cy="493560"/>
            </p14:xfrm>
          </p:contentPart>
        </mc:Choice>
        <mc:Fallback xmlns="">
          <p:pic>
            <p:nvPicPr>
              <p:cNvPr id="3" name="Ink 2">
                <a:extLst>
                  <a:ext uri="{FF2B5EF4-FFF2-40B4-BE49-F238E27FC236}">
                    <a16:creationId xmlns:a16="http://schemas.microsoft.com/office/drawing/2014/main" id="{9CAC9639-545C-784E-AC7D-EE28B98FFA5B}"/>
                  </a:ext>
                </a:extLst>
              </p:cNvPr>
              <p:cNvPicPr>
                <a:picLocks noGrp="1" noRot="1" noChangeAspect="1" noMove="1" noResize="1" noEditPoints="1" noAdjustHandles="1" noChangeArrowheads="1" noChangeShapeType="1"/>
              </p:cNvPicPr>
              <p:nvPr/>
            </p:nvPicPr>
            <p:blipFill>
              <a:blip r:embed="rId6"/>
              <a:stretch>
                <a:fillRect/>
              </a:stretch>
            </p:blipFill>
            <p:spPr>
              <a:xfrm>
                <a:off x="5339520" y="3202920"/>
                <a:ext cx="4158000" cy="512280"/>
              </a:xfrm>
              <a:prstGeom prst="rect">
                <a:avLst/>
              </a:prstGeom>
            </p:spPr>
          </p:pic>
        </mc:Fallback>
      </mc:AlternateContent>
      <p:pic>
        <p:nvPicPr>
          <p:cNvPr id="9" name="Audio 8">
            <a:hlinkClick r:id="" action="ppaction://media"/>
            <a:extLst>
              <a:ext uri="{FF2B5EF4-FFF2-40B4-BE49-F238E27FC236}">
                <a16:creationId xmlns:a16="http://schemas.microsoft.com/office/drawing/2014/main" xmlns="" id="{38E50737-F365-F24A-9EAC-EF0BA7BBB0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6174458"/>
      </p:ext>
    </p:extLst>
  </p:cSld>
  <p:clrMapOvr>
    <a:masterClrMapping/>
  </p:clrMapOvr>
  <mc:AlternateContent xmlns:mc="http://schemas.openxmlformats.org/markup-compatibility/2006" xmlns:p14="http://schemas.microsoft.com/office/powerpoint/2010/main">
    <mc:Choice Requires="p14">
      <p:transition spd="slow" p14:dur="2000" advTm="65370"/>
    </mc:Choice>
    <mc:Fallback xmlns="">
      <p:transition spd="slow" advTm="65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5422"/>
            <a:ext cx="10515600" cy="1030141"/>
          </a:xfrm>
        </p:spPr>
        <p:txBody>
          <a:bodyPr/>
          <a:lstStyle/>
          <a:p>
            <a:pPr algn="ctr"/>
            <a:r>
              <a:rPr lang="en-US" b="1" dirty="0">
                <a:solidFill>
                  <a:srgbClr val="C00000"/>
                </a:solidFill>
                <a:latin typeface="+mn-lt"/>
              </a:rPr>
              <a:t>2. Sample Statistics</a:t>
            </a:r>
          </a:p>
        </p:txBody>
      </p:sp>
      <p:sp>
        <p:nvSpPr>
          <p:cNvPr id="3" name="Content Placeholder 2"/>
          <p:cNvSpPr>
            <a:spLocks noGrp="1"/>
          </p:cNvSpPr>
          <p:nvPr>
            <p:ph idx="1"/>
          </p:nvPr>
        </p:nvSpPr>
        <p:spPr>
          <a:xfrm>
            <a:off x="613117" y="1558338"/>
            <a:ext cx="11414760" cy="4351338"/>
          </a:xfrm>
        </p:spPr>
        <p:txBody>
          <a:bodyPr/>
          <a:lstStyle/>
          <a:p>
            <a:pPr algn="just"/>
            <a:r>
              <a:rPr lang="en-US" dirty="0"/>
              <a:t>Characteristics of the sample such as the sample mean, the sample variance, and the sample proportion are called </a:t>
            </a:r>
            <a:r>
              <a:rPr lang="en-US" b="1" dirty="0"/>
              <a:t>sample statistics</a:t>
            </a:r>
            <a:r>
              <a:rPr lang="en-US" dirty="0"/>
              <a:t>.</a:t>
            </a:r>
          </a:p>
          <a:p>
            <a:r>
              <a:rPr lang="en-US" dirty="0"/>
              <a:t>It can be used to provide </a:t>
            </a:r>
            <a:r>
              <a:rPr lang="en-US" b="1" dirty="0"/>
              <a:t>estimates</a:t>
            </a:r>
            <a:r>
              <a:rPr lang="en-US" dirty="0"/>
              <a:t> of the corresponding </a:t>
            </a:r>
            <a:r>
              <a:rPr lang="en-US" b="1" dirty="0"/>
              <a:t>population parameters</a:t>
            </a:r>
            <a:r>
              <a:rPr lang="en-US" dirty="0"/>
              <a:t>.</a:t>
            </a:r>
          </a:p>
          <a:p>
            <a:pPr lvl="1"/>
            <a:r>
              <a:rPr lang="en-US" dirty="0"/>
              <a:t>e.g. % of voters in an opinion poll in Malaysia who think the Government is doing a good job to control inflation.</a:t>
            </a:r>
          </a:p>
          <a:p>
            <a:pPr lvl="1"/>
            <a:r>
              <a:rPr lang="en-US" dirty="0"/>
              <a:t>Null and alternative hypotheses are statements about population parameters.</a:t>
            </a:r>
          </a:p>
          <a:p>
            <a:r>
              <a:rPr lang="en-US" dirty="0"/>
              <a:t>More examples on next slide.</a:t>
            </a:r>
          </a:p>
          <a:p>
            <a:endParaRPr lang="en-US" dirty="0"/>
          </a:p>
          <a:p>
            <a:endParaRPr lang="en-US" dirty="0"/>
          </a:p>
        </p:txBody>
      </p:sp>
      <p:sp>
        <p:nvSpPr>
          <p:cNvPr id="4" name="Slide Number Placeholder 3"/>
          <p:cNvSpPr>
            <a:spLocks noGrp="1"/>
          </p:cNvSpPr>
          <p:nvPr>
            <p:ph type="sldNum" sz="quarter" idx="12"/>
          </p:nvPr>
        </p:nvSpPr>
        <p:spPr/>
        <p:txBody>
          <a:bodyPr/>
          <a:lstStyle/>
          <a:p>
            <a:fld id="{5C542FC4-4EF2-4FF9-B5CD-9CE8396E18A3}" type="slidenum">
              <a:rPr lang="en-US" smtClean="0"/>
              <a:t>31</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6" name="Ink 5">
                <a:extLst>
                  <a:ext uri="{FF2B5EF4-FFF2-40B4-BE49-F238E27FC236}">
                    <a16:creationId xmlns:a16="http://schemas.microsoft.com/office/drawing/2014/main" xmlns="" id="{8FC5B4D5-1D02-9E49-A3E2-B9D6861C43D6}"/>
                  </a:ext>
                </a:extLst>
              </p14:cNvPr>
              <p14:cNvContentPartPr/>
              <p14:nvPr>
                <p:extLst>
                  <p:ext uri="{42D2F446-02D8-4167-A562-619A0277C38B}">
                    <p15:isNarration xmlns:p15="http://schemas.microsoft.com/office/powerpoint/2012/main" val="1"/>
                  </p:ext>
                </p:extLst>
              </p14:nvPr>
            </p14:nvContentPartPr>
            <p14:xfrm>
              <a:off x="4661640" y="2345760"/>
              <a:ext cx="4946040" cy="583200"/>
            </p14:xfrm>
          </p:contentPart>
        </mc:Choice>
        <mc:Fallback xmlns="">
          <p:pic>
            <p:nvPicPr>
              <p:cNvPr id="6" name="Ink 5">
                <a:extLst>
                  <a:ext uri="{FF2B5EF4-FFF2-40B4-BE49-F238E27FC236}">
                    <a16:creationId xmlns:a16="http://schemas.microsoft.com/office/drawing/2014/main" id="{8FC5B4D5-1D02-9E49-A3E2-B9D6861C43D6}"/>
                  </a:ext>
                </a:extLst>
              </p:cNvPr>
              <p:cNvPicPr>
                <a:picLocks noGrp="1" noRot="1" noChangeAspect="1" noMove="1" noResize="1" noEditPoints="1" noAdjustHandles="1" noChangeArrowheads="1" noChangeShapeType="1"/>
              </p:cNvPicPr>
              <p:nvPr/>
            </p:nvPicPr>
            <p:blipFill>
              <a:blip r:embed="rId5"/>
              <a:stretch>
                <a:fillRect/>
              </a:stretch>
            </p:blipFill>
            <p:spPr>
              <a:xfrm>
                <a:off x="4652280" y="2336400"/>
                <a:ext cx="4964760" cy="601920"/>
              </a:xfrm>
              <a:prstGeom prst="rect">
                <a:avLst/>
              </a:prstGeom>
            </p:spPr>
          </p:pic>
        </mc:Fallback>
      </mc:AlternateContent>
      <p:pic>
        <p:nvPicPr>
          <p:cNvPr id="7" name="Audio 6">
            <a:hlinkClick r:id="" action="ppaction://media"/>
            <a:extLst>
              <a:ext uri="{FF2B5EF4-FFF2-40B4-BE49-F238E27FC236}">
                <a16:creationId xmlns:a16="http://schemas.microsoft.com/office/drawing/2014/main" xmlns="" id="{40871315-09CD-5A45-AA4B-F6565F46DD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68206961"/>
      </p:ext>
    </p:extLst>
  </p:cSld>
  <p:clrMapOvr>
    <a:masterClrMapping/>
  </p:clrMapOvr>
  <mc:AlternateContent xmlns:mc="http://schemas.openxmlformats.org/markup-compatibility/2006" xmlns:p14="http://schemas.microsoft.com/office/powerpoint/2010/main">
    <mc:Choice Requires="p14">
      <p:transition spd="slow" p14:dur="2000" advTm="44013"/>
    </mc:Choice>
    <mc:Fallback xmlns="">
      <p:transition spd="slow" advTm="44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32</a:t>
            </a:fld>
            <a:endParaRPr lang="en-US"/>
          </a:p>
        </p:txBody>
      </p:sp>
      <p:sp>
        <p:nvSpPr>
          <p:cNvPr id="5" name="Rectangle 4"/>
          <p:cNvSpPr/>
          <p:nvPr/>
        </p:nvSpPr>
        <p:spPr>
          <a:xfrm>
            <a:off x="258653" y="318463"/>
            <a:ext cx="11421236" cy="2523768"/>
          </a:xfrm>
          <a:prstGeom prst="rect">
            <a:avLst/>
          </a:prstGeom>
        </p:spPr>
        <p:txBody>
          <a:bodyPr wrap="square">
            <a:spAutoFit/>
          </a:bodyPr>
          <a:lstStyle/>
          <a:p>
            <a:r>
              <a:rPr lang="en-US" sz="2400" b="1" dirty="0"/>
              <a:t>Heights of women, aged 25 - 29</a:t>
            </a:r>
          </a:p>
          <a:p>
            <a:r>
              <a:rPr lang="en-US" sz="2400" dirty="0"/>
              <a:t>Suppose you measured the heights of a random sample of 100 women aged 25-29 years and calculated</a:t>
            </a:r>
          </a:p>
          <a:p>
            <a:endParaRPr lang="en-US" sz="2000" dirty="0"/>
          </a:p>
          <a:p>
            <a:endParaRPr lang="en-US" dirty="0"/>
          </a:p>
          <a:p>
            <a:r>
              <a:rPr lang="en-US" sz="2400" b="1" dirty="0"/>
              <a:t>What can you conclude about the heights of all women in this population aged 25-29 years?</a:t>
            </a:r>
          </a:p>
        </p:txBody>
      </p:sp>
      <p:sp>
        <p:nvSpPr>
          <p:cNvPr id="6" name="Rectangle 5"/>
          <p:cNvSpPr/>
          <p:nvPr/>
        </p:nvSpPr>
        <p:spPr>
          <a:xfrm>
            <a:off x="258653" y="2867147"/>
            <a:ext cx="11421236" cy="1107996"/>
          </a:xfrm>
          <a:prstGeom prst="rect">
            <a:avLst/>
          </a:prstGeom>
          <a:solidFill>
            <a:schemeClr val="accent5">
              <a:lumMod val="60000"/>
              <a:lumOff val="40000"/>
            </a:schemeClr>
          </a:solidFill>
        </p:spPr>
        <p:txBody>
          <a:bodyPr wrap="square">
            <a:spAutoFit/>
          </a:bodyPr>
          <a:lstStyle/>
          <a:p>
            <a:r>
              <a:rPr lang="en-US" sz="2200" dirty="0"/>
              <a:t>Supposing any bias is negligibly small, the population mean is approximately 165 cm. But how close is the approximation? How might the estimate have varied if a different random sample had been selected?</a:t>
            </a:r>
          </a:p>
        </p:txBody>
      </p:sp>
      <p:sp>
        <p:nvSpPr>
          <p:cNvPr id="7" name="Rectangle 6"/>
          <p:cNvSpPr/>
          <p:nvPr/>
        </p:nvSpPr>
        <p:spPr>
          <a:xfrm>
            <a:off x="258654" y="3967416"/>
            <a:ext cx="11188743" cy="2677656"/>
          </a:xfrm>
          <a:prstGeom prst="rect">
            <a:avLst/>
          </a:prstGeom>
        </p:spPr>
        <p:txBody>
          <a:bodyPr wrap="square">
            <a:spAutoFit/>
          </a:bodyPr>
          <a:lstStyle/>
          <a:p>
            <a:pPr algn="just"/>
            <a:r>
              <a:rPr lang="en-US" sz="2400" dirty="0"/>
              <a:t>In </a:t>
            </a:r>
            <a:r>
              <a:rPr lang="en-US" sz="2400" b="1" dirty="0"/>
              <a:t>parameter estimation</a:t>
            </a:r>
            <a:r>
              <a:rPr lang="en-US" sz="2400" dirty="0"/>
              <a:t>, we assume that the distribution of the variable we are interested in is adequately described by a distribution with one or more (unknown) parameters. We attempt to estimate the population parameter using the sample data. </a:t>
            </a:r>
          </a:p>
          <a:p>
            <a:pPr algn="just"/>
            <a:r>
              <a:rPr lang="en-US" sz="2400" dirty="0"/>
              <a:t>To emphasize the difference between sample and population, the parameters we wish to estimate are called </a:t>
            </a:r>
            <a:r>
              <a:rPr lang="en-US" sz="2400" b="1" dirty="0"/>
              <a:t>population parameters</a:t>
            </a:r>
            <a:r>
              <a:rPr lang="en-US" sz="2400" dirty="0"/>
              <a:t>. </a:t>
            </a:r>
          </a:p>
          <a:p>
            <a:pPr algn="just"/>
            <a:r>
              <a:rPr lang="en-US" sz="2400" dirty="0"/>
              <a:t>Estimates of the population parameters obtained from a sample are called </a:t>
            </a:r>
            <a:r>
              <a:rPr lang="en-US" sz="2400" b="1" dirty="0"/>
              <a:t>sample statistics </a:t>
            </a:r>
            <a:r>
              <a:rPr lang="en-US" sz="2400" dirty="0"/>
              <a:t>(or sample estimates).</a:t>
            </a:r>
          </a:p>
        </p:txBody>
      </p:sp>
      <p:pic>
        <p:nvPicPr>
          <p:cNvPr id="2" name="Picture 1"/>
          <p:cNvPicPr>
            <a:picLocks noChangeAspect="1"/>
          </p:cNvPicPr>
          <p:nvPr/>
        </p:nvPicPr>
        <p:blipFill>
          <a:blip r:embed="rId4"/>
          <a:stretch>
            <a:fillRect/>
          </a:stretch>
        </p:blipFill>
        <p:spPr>
          <a:xfrm>
            <a:off x="2841265" y="1187564"/>
            <a:ext cx="4005419" cy="84132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xmlns="" id="{064AD99A-8C51-AD47-B214-A81AD3D8F13F}"/>
                  </a:ext>
                </a:extLst>
              </p14:cNvPr>
              <p14:cNvContentPartPr/>
              <p14:nvPr>
                <p:extLst>
                  <p:ext uri="{42D2F446-02D8-4167-A562-619A0277C38B}">
                    <p15:isNarration xmlns:p15="http://schemas.microsoft.com/office/powerpoint/2012/main" val="1"/>
                  </p:ext>
                </p:extLst>
              </p14:nvPr>
            </p14:nvContentPartPr>
            <p14:xfrm>
              <a:off x="8964720" y="3287160"/>
              <a:ext cx="657720" cy="15120"/>
            </p14:xfrm>
          </p:contentPart>
        </mc:Choice>
        <mc:Fallback xmlns="">
          <p:pic>
            <p:nvPicPr>
              <p:cNvPr id="3" name="Ink 2">
                <a:extLst>
                  <a:ext uri="{FF2B5EF4-FFF2-40B4-BE49-F238E27FC236}">
                    <a16:creationId xmlns:a16="http://schemas.microsoft.com/office/drawing/2014/main" id="{064AD99A-8C51-AD47-B214-A81AD3D8F13F}"/>
                  </a:ext>
                </a:extLst>
              </p:cNvPr>
              <p:cNvPicPr>
                <a:picLocks noGrp="1" noRot="1" noChangeAspect="1" noMove="1" noResize="1" noEditPoints="1" noAdjustHandles="1" noChangeArrowheads="1" noChangeShapeType="1"/>
              </p:cNvPicPr>
              <p:nvPr/>
            </p:nvPicPr>
            <p:blipFill>
              <a:blip r:embed="rId6"/>
              <a:stretch>
                <a:fillRect/>
              </a:stretch>
            </p:blipFill>
            <p:spPr>
              <a:xfrm>
                <a:off x="8955360" y="3277800"/>
                <a:ext cx="676440" cy="33840"/>
              </a:xfrm>
              <a:prstGeom prst="rect">
                <a:avLst/>
              </a:prstGeom>
            </p:spPr>
          </p:pic>
        </mc:Fallback>
      </mc:AlternateContent>
      <p:pic>
        <p:nvPicPr>
          <p:cNvPr id="8" name="Audio 7">
            <a:hlinkClick r:id="" action="ppaction://media"/>
            <a:extLst>
              <a:ext uri="{FF2B5EF4-FFF2-40B4-BE49-F238E27FC236}">
                <a16:creationId xmlns:a16="http://schemas.microsoft.com/office/drawing/2014/main" xmlns="" id="{4F960C9B-CFC6-8341-9C71-6ED27B93C2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18543553"/>
      </p:ext>
    </p:extLst>
  </p:cSld>
  <p:clrMapOvr>
    <a:masterClrMapping/>
  </p:clrMapOvr>
  <mc:AlternateContent xmlns:mc="http://schemas.openxmlformats.org/markup-compatibility/2006" xmlns:p14="http://schemas.microsoft.com/office/powerpoint/2010/main">
    <mc:Choice Requires="p14">
      <p:transition spd="slow" p14:dur="2000" advTm="108452"/>
    </mc:Choice>
    <mc:Fallback xmlns="">
      <p:transition spd="slow" advTm="108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11"/>
            <a:ext cx="10515600" cy="1041644"/>
          </a:xfrm>
        </p:spPr>
        <p:txBody>
          <a:bodyPr/>
          <a:lstStyle/>
          <a:p>
            <a:r>
              <a:rPr lang="en-US" b="1" dirty="0">
                <a:solidFill>
                  <a:srgbClr val="7030A0"/>
                </a:solidFill>
              </a:rPr>
              <a:t>Sample statistics</a:t>
            </a:r>
          </a:p>
        </p:txBody>
      </p:sp>
      <p:sp>
        <p:nvSpPr>
          <p:cNvPr id="3" name="Content Placeholder 2"/>
          <p:cNvSpPr>
            <a:spLocks noGrp="1"/>
          </p:cNvSpPr>
          <p:nvPr>
            <p:ph idx="1"/>
          </p:nvPr>
        </p:nvSpPr>
        <p:spPr>
          <a:xfrm>
            <a:off x="838200" y="1195755"/>
            <a:ext cx="10515600" cy="4351338"/>
          </a:xfrm>
        </p:spPr>
        <p:txBody>
          <a:bodyPr>
            <a:normAutofit fontScale="92500" lnSpcReduction="20000"/>
          </a:bodyPr>
          <a:lstStyle/>
          <a:p>
            <a:pPr marL="0" indent="0">
              <a:buNone/>
            </a:pPr>
            <a:r>
              <a:rPr lang="en-US" dirty="0"/>
              <a:t>How to define </a:t>
            </a:r>
            <a:r>
              <a:rPr lang="en-US" b="1" dirty="0"/>
              <a:t>reliability</a:t>
            </a:r>
            <a:r>
              <a:rPr lang="en-US" dirty="0"/>
              <a:t>? </a:t>
            </a:r>
          </a:p>
          <a:p>
            <a:pPr algn="just"/>
            <a:r>
              <a:rPr lang="en-US" dirty="0"/>
              <a:t>The </a:t>
            </a:r>
            <a:r>
              <a:rPr lang="en-US" b="1" dirty="0"/>
              <a:t>sample size </a:t>
            </a:r>
            <a:r>
              <a:rPr lang="en-US" dirty="0"/>
              <a:t>is the number of cases in the sample, usually denoted with n. In the above, the sample size is n = 25. </a:t>
            </a:r>
          </a:p>
          <a:p>
            <a:pPr algn="just"/>
            <a:r>
              <a:rPr lang="en-US" dirty="0"/>
              <a:t>The </a:t>
            </a:r>
            <a:r>
              <a:rPr lang="en-US" b="1" dirty="0"/>
              <a:t>sampling distribution </a:t>
            </a:r>
            <a:r>
              <a:rPr lang="en-US" dirty="0"/>
              <a:t>is the collection of the sample statistic from all of the trials. We carried out 500 trials here, but the exact number of trials is not important so long as it is large. </a:t>
            </a:r>
          </a:p>
          <a:p>
            <a:pPr algn="just"/>
            <a:r>
              <a:rPr lang="en-US" dirty="0"/>
              <a:t>The </a:t>
            </a:r>
            <a:r>
              <a:rPr lang="en-US" b="1" dirty="0"/>
              <a:t>shape</a:t>
            </a:r>
            <a:r>
              <a:rPr lang="en-US" dirty="0"/>
              <a:t> of the sampling distribution is worth noting. Here it is a little skewed to the right. </a:t>
            </a:r>
          </a:p>
          <a:p>
            <a:pPr algn="just"/>
            <a:r>
              <a:rPr lang="en-US" dirty="0"/>
              <a:t>The </a:t>
            </a:r>
            <a:r>
              <a:rPr lang="en-US" b="1" dirty="0"/>
              <a:t>standard error </a:t>
            </a:r>
            <a:r>
              <a:rPr lang="en-US" dirty="0"/>
              <a:t>is the </a:t>
            </a:r>
            <a:r>
              <a:rPr lang="en-US" b="1" dirty="0"/>
              <a:t>standard deviation of the sampling distribution</a:t>
            </a:r>
            <a:r>
              <a:rPr lang="en-US" dirty="0"/>
              <a:t>. It describes the width of the sampling distribution. For the trials calculating the sample mean in samples with n = 25, the standard error is 10.3 minutes. </a:t>
            </a:r>
          </a:p>
        </p:txBody>
      </p:sp>
      <p:sp>
        <p:nvSpPr>
          <p:cNvPr id="4" name="Rectangle 3"/>
          <p:cNvSpPr/>
          <p:nvPr/>
        </p:nvSpPr>
        <p:spPr>
          <a:xfrm>
            <a:off x="365761" y="5292570"/>
            <a:ext cx="11366694" cy="954107"/>
          </a:xfrm>
          <a:prstGeom prst="rect">
            <a:avLst/>
          </a:prstGeom>
          <a:solidFill>
            <a:schemeClr val="accent5">
              <a:lumMod val="40000"/>
              <a:lumOff val="60000"/>
            </a:schemeClr>
          </a:solidFill>
        </p:spPr>
        <p:txBody>
          <a:bodyPr wrap="square">
            <a:spAutoFit/>
          </a:bodyPr>
          <a:lstStyle/>
          <a:p>
            <a:r>
              <a:rPr lang="en-US" sz="2800" dirty="0"/>
              <a:t>We had access to the population data and so we could find the sampling distribution by repeatedly sampling from the population.</a:t>
            </a:r>
          </a:p>
        </p:txBody>
      </p:sp>
      <p:sp>
        <p:nvSpPr>
          <p:cNvPr id="5" name="Slide Number Placeholder 4"/>
          <p:cNvSpPr>
            <a:spLocks noGrp="1"/>
          </p:cNvSpPr>
          <p:nvPr>
            <p:ph type="sldNum" sz="quarter" idx="12"/>
          </p:nvPr>
        </p:nvSpPr>
        <p:spPr/>
        <p:txBody>
          <a:bodyPr/>
          <a:lstStyle/>
          <a:p>
            <a:fld id="{5C542FC4-4EF2-4FF9-B5CD-9CE8396E18A3}" type="slidenum">
              <a:rPr lang="en-US" smtClean="0"/>
              <a:t>33</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7" name="Ink 6">
                <a:extLst>
                  <a:ext uri="{FF2B5EF4-FFF2-40B4-BE49-F238E27FC236}">
                    <a16:creationId xmlns:a16="http://schemas.microsoft.com/office/drawing/2014/main" xmlns="" id="{21AEEE5D-E45D-D142-B5FE-559C883757F4}"/>
                  </a:ext>
                </a:extLst>
              </p14:cNvPr>
              <p14:cNvContentPartPr/>
              <p14:nvPr>
                <p:extLst>
                  <p:ext uri="{42D2F446-02D8-4167-A562-619A0277C38B}">
                    <p15:isNarration xmlns:p15="http://schemas.microsoft.com/office/powerpoint/2012/main" val="1"/>
                  </p:ext>
                </p:extLst>
              </p14:nvPr>
            </p14:nvContentPartPr>
            <p14:xfrm>
              <a:off x="1015920" y="1539000"/>
              <a:ext cx="6604560" cy="3317760"/>
            </p14:xfrm>
          </p:contentPart>
        </mc:Choice>
        <mc:Fallback xmlns="">
          <p:pic>
            <p:nvPicPr>
              <p:cNvPr id="7" name="Ink 6">
                <a:extLst>
                  <a:ext uri="{FF2B5EF4-FFF2-40B4-BE49-F238E27FC236}">
                    <a16:creationId xmlns:a16="http://schemas.microsoft.com/office/drawing/2014/main" id="{21AEEE5D-E45D-D142-B5FE-559C883757F4}"/>
                  </a:ext>
                </a:extLst>
              </p:cNvPr>
              <p:cNvPicPr>
                <a:picLocks noGrp="1" noRot="1" noChangeAspect="1" noMove="1" noResize="1" noEditPoints="1" noAdjustHandles="1" noChangeArrowheads="1" noChangeShapeType="1"/>
              </p:cNvPicPr>
              <p:nvPr/>
            </p:nvPicPr>
            <p:blipFill>
              <a:blip r:embed="rId5"/>
              <a:stretch>
                <a:fillRect/>
              </a:stretch>
            </p:blipFill>
            <p:spPr>
              <a:xfrm>
                <a:off x="1006560" y="1529640"/>
                <a:ext cx="6623280" cy="3336480"/>
              </a:xfrm>
              <a:prstGeom prst="rect">
                <a:avLst/>
              </a:prstGeom>
            </p:spPr>
          </p:pic>
        </mc:Fallback>
      </mc:AlternateContent>
      <p:pic>
        <p:nvPicPr>
          <p:cNvPr id="8" name="Audio 7">
            <a:hlinkClick r:id="" action="ppaction://media"/>
            <a:extLst>
              <a:ext uri="{FF2B5EF4-FFF2-40B4-BE49-F238E27FC236}">
                <a16:creationId xmlns:a16="http://schemas.microsoft.com/office/drawing/2014/main" xmlns="" id="{FC25B61D-D935-2240-BAC1-BB44571813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22913749"/>
      </p:ext>
    </p:extLst>
  </p:cSld>
  <p:clrMapOvr>
    <a:masterClrMapping/>
  </p:clrMapOvr>
  <mc:AlternateContent xmlns:mc="http://schemas.openxmlformats.org/markup-compatibility/2006" xmlns:p14="http://schemas.microsoft.com/office/powerpoint/2010/main">
    <mc:Choice Requires="p14">
      <p:transition spd="slow" p14:dur="2000" advTm="118236"/>
    </mc:Choice>
    <mc:Fallback xmlns="">
      <p:transition spd="slow" advTm="118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34287" t="21779" r="9383" b="27837"/>
          <a:stretch/>
        </p:blipFill>
        <p:spPr>
          <a:xfrm>
            <a:off x="1505243" y="199405"/>
            <a:ext cx="8918917" cy="4485137"/>
          </a:xfrm>
          <a:prstGeom prst="rect">
            <a:avLst/>
          </a:prstGeom>
        </p:spPr>
      </p:pic>
      <p:sp>
        <p:nvSpPr>
          <p:cNvPr id="5" name="Rectangle 4"/>
          <p:cNvSpPr/>
          <p:nvPr/>
        </p:nvSpPr>
        <p:spPr>
          <a:xfrm>
            <a:off x="225083" y="4684542"/>
            <a:ext cx="11633982" cy="1815882"/>
          </a:xfrm>
          <a:prstGeom prst="rect">
            <a:avLst/>
          </a:prstGeom>
        </p:spPr>
        <p:txBody>
          <a:bodyPr wrap="square">
            <a:spAutoFit/>
          </a:bodyPr>
          <a:lstStyle/>
          <a:p>
            <a:r>
              <a:rPr lang="en-US" sz="2800" dirty="0"/>
              <a:t>Comparing the two sampling distributions, one with </a:t>
            </a:r>
            <a:r>
              <a:rPr lang="en-US" sz="2800" b="1" dirty="0"/>
              <a:t>n = 25 </a:t>
            </a:r>
            <a:r>
              <a:rPr lang="en-US" sz="2800" dirty="0"/>
              <a:t>and the other with </a:t>
            </a:r>
            <a:r>
              <a:rPr lang="en-US" sz="2800" b="1" dirty="0"/>
              <a:t>n = 100 </a:t>
            </a:r>
            <a:r>
              <a:rPr lang="en-US" sz="2800" dirty="0"/>
              <a:t>shows some patterns that are generally true for statistics such as the mean: </a:t>
            </a:r>
          </a:p>
          <a:p>
            <a:pPr marL="285750" indent="-285750">
              <a:buFont typeface="Arial" panose="020B0604020202020204" pitchFamily="34" charset="0"/>
              <a:buChar char="•"/>
            </a:pPr>
            <a:r>
              <a:rPr lang="en-US" sz="2800" dirty="0"/>
              <a:t>Both sampling distributions are centered at the same value.</a:t>
            </a:r>
          </a:p>
        </p:txBody>
      </p:sp>
      <p:sp>
        <p:nvSpPr>
          <p:cNvPr id="6" name="Slide Number Placeholder 5"/>
          <p:cNvSpPr>
            <a:spLocks noGrp="1"/>
          </p:cNvSpPr>
          <p:nvPr>
            <p:ph type="sldNum" sz="quarter" idx="12"/>
          </p:nvPr>
        </p:nvSpPr>
        <p:spPr/>
        <p:txBody>
          <a:bodyPr/>
          <a:lstStyle/>
          <a:p>
            <a:fld id="{5C542FC4-4EF2-4FF9-B5CD-9CE8396E18A3}" type="slidenum">
              <a:rPr lang="en-US" smtClean="0"/>
              <a:t>34</a:t>
            </a:fld>
            <a:endParaRPr lang="en-US"/>
          </a:p>
        </p:txBody>
      </p:sp>
      <p:pic>
        <p:nvPicPr>
          <p:cNvPr id="2" name="Audio 1">
            <a:hlinkClick r:id="" action="ppaction://media"/>
            <a:extLst>
              <a:ext uri="{FF2B5EF4-FFF2-40B4-BE49-F238E27FC236}">
                <a16:creationId xmlns:a16="http://schemas.microsoft.com/office/drawing/2014/main" xmlns="" id="{A0C690F2-103C-944E-A73E-77C9C58084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41241763"/>
      </p:ext>
    </p:extLst>
  </p:cSld>
  <p:clrMapOvr>
    <a:masterClrMapping/>
  </p:clrMapOvr>
  <mc:AlternateContent xmlns:mc="http://schemas.openxmlformats.org/markup-compatibility/2006" xmlns:p14="http://schemas.microsoft.com/office/powerpoint/2010/main">
    <mc:Choice Requires="p14">
      <p:transition spd="slow" p14:dur="2000" advTm="34601"/>
    </mc:Choice>
    <mc:Fallback xmlns="">
      <p:transition spd="slow" advTm="3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02" y="320380"/>
            <a:ext cx="11029071" cy="4828393"/>
          </a:xfrm>
        </p:spPr>
        <p:txBody>
          <a:bodyPr/>
          <a:lstStyle/>
          <a:p>
            <a:r>
              <a:rPr lang="en-US" dirty="0"/>
              <a:t>A </a:t>
            </a:r>
            <a:r>
              <a:rPr lang="en-US" b="1" dirty="0"/>
              <a:t>larger sample size</a:t>
            </a:r>
            <a:r>
              <a:rPr lang="en-US" dirty="0"/>
              <a:t> produces a </a:t>
            </a:r>
            <a:r>
              <a:rPr lang="en-US" b="1" dirty="0"/>
              <a:t>standard error that is smaller</a:t>
            </a:r>
            <a:r>
              <a:rPr lang="en-US" dirty="0"/>
              <a:t>. That is, a </a:t>
            </a:r>
            <a:r>
              <a:rPr lang="en-US" b="1" dirty="0"/>
              <a:t>larger sample size is more reliable </a:t>
            </a:r>
            <a:r>
              <a:rPr lang="en-US" dirty="0"/>
              <a:t>than a smaller sample size. You can see that the standard deviation for n = 100 is one-half that for n = 25. As a rule, the standard error of a √ sampling distribution scales as 1/ </a:t>
            </a:r>
            <a:r>
              <a:rPr lang="en-US" dirty="0">
                <a:latin typeface="Times New Roman" panose="02020603050405020304" pitchFamily="18" charset="0"/>
                <a:cs typeface="Times New Roman" panose="02020603050405020304" pitchFamily="18" charset="0"/>
              </a:rPr>
              <a:t>√</a:t>
            </a:r>
            <a:r>
              <a:rPr lang="en-US" dirty="0"/>
              <a:t>n. </a:t>
            </a:r>
          </a:p>
          <a:p>
            <a:pPr algn="just"/>
            <a:r>
              <a:rPr lang="en-US" dirty="0"/>
              <a:t>For </a:t>
            </a:r>
            <a:r>
              <a:rPr lang="en-US" b="1" dirty="0"/>
              <a:t>large sample sizes n</a:t>
            </a:r>
            <a:r>
              <a:rPr lang="en-US" dirty="0"/>
              <a:t>, the shape of the sampling distribution tends to </a:t>
            </a:r>
            <a:r>
              <a:rPr lang="en-US" b="1" dirty="0"/>
              <a:t>bell-shaped</a:t>
            </a:r>
            <a:r>
              <a:rPr lang="en-US" dirty="0"/>
              <a:t>. In a bit of archaic terminology, this shape is often called the </a:t>
            </a:r>
            <a:r>
              <a:rPr lang="en-US" b="1" dirty="0"/>
              <a:t>normal distribution</a:t>
            </a:r>
            <a:r>
              <a:rPr lang="en-US" dirty="0"/>
              <a:t>. Indeed, the distribution arises very frequently in statistics, but there is nothing abnormal about any other distribution shape.</a:t>
            </a:r>
          </a:p>
        </p:txBody>
      </p:sp>
      <p:sp>
        <p:nvSpPr>
          <p:cNvPr id="4" name="Slide Number Placeholder 3"/>
          <p:cNvSpPr>
            <a:spLocks noGrp="1"/>
          </p:cNvSpPr>
          <p:nvPr>
            <p:ph type="sldNum" sz="quarter" idx="12"/>
          </p:nvPr>
        </p:nvSpPr>
        <p:spPr/>
        <p:txBody>
          <a:bodyPr/>
          <a:lstStyle/>
          <a:p>
            <a:fld id="{5C542FC4-4EF2-4FF9-B5CD-9CE8396E18A3}" type="slidenum">
              <a:rPr lang="en-US" smtClean="0"/>
              <a:t>35</a:t>
            </a:fld>
            <a:endParaRPr lang="en-US"/>
          </a:p>
        </p:txBody>
      </p:sp>
      <p:sp>
        <p:nvSpPr>
          <p:cNvPr id="2" name="Rectangle 1"/>
          <p:cNvSpPr/>
          <p:nvPr/>
        </p:nvSpPr>
        <p:spPr>
          <a:xfrm>
            <a:off x="323557" y="4230588"/>
            <a:ext cx="11549575" cy="1938992"/>
          </a:xfrm>
          <a:prstGeom prst="rect">
            <a:avLst/>
          </a:prstGeom>
          <a:solidFill>
            <a:schemeClr val="accent5">
              <a:lumMod val="40000"/>
              <a:lumOff val="60000"/>
            </a:schemeClr>
          </a:solidFill>
        </p:spPr>
        <p:txBody>
          <a:bodyPr wrap="square">
            <a:spAutoFit/>
          </a:bodyPr>
          <a:lstStyle/>
          <a:p>
            <a:r>
              <a:rPr lang="en-US" sz="2400" dirty="0"/>
              <a:t>The reliability of a sample statistic is typically measured by</a:t>
            </a:r>
          </a:p>
          <a:p>
            <a:pPr marL="285750" indent="-285750">
              <a:buFont typeface="Arial" panose="020B0604020202020204" pitchFamily="34" charset="0"/>
              <a:buChar char="•"/>
            </a:pPr>
            <a:r>
              <a:rPr lang="en-US" sz="2400" dirty="0"/>
              <a:t>the mean of the statistic (mean of the sampling distribution). Better if it is closer to the truth.</a:t>
            </a:r>
          </a:p>
          <a:p>
            <a:pPr marL="285750" indent="-285750">
              <a:buFont typeface="Arial" panose="020B0604020202020204" pitchFamily="34" charset="0"/>
              <a:buChar char="•"/>
            </a:pPr>
            <a:r>
              <a:rPr lang="en-US" sz="2400" dirty="0"/>
              <a:t>the standard error of the statistic (standard of the sampling distribution). Better if it is small.</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xmlns="" id="{673B4A5F-F17D-8946-99F1-B5B395D8C5D0}"/>
                  </a:ext>
                </a:extLst>
              </p14:cNvPr>
              <p14:cNvContentPartPr/>
              <p14:nvPr>
                <p:extLst>
                  <p:ext uri="{42D2F446-02D8-4167-A562-619A0277C38B}">
                    <p15:isNarration xmlns:p15="http://schemas.microsoft.com/office/powerpoint/2012/main" val="1"/>
                  </p:ext>
                </p:extLst>
              </p14:nvPr>
            </p14:nvContentPartPr>
            <p14:xfrm>
              <a:off x="687240" y="3167640"/>
              <a:ext cx="2943720" cy="75600"/>
            </p14:xfrm>
          </p:contentPart>
        </mc:Choice>
        <mc:Fallback xmlns="">
          <p:pic>
            <p:nvPicPr>
              <p:cNvPr id="5" name="Ink 4">
                <a:extLst>
                  <a:ext uri="{FF2B5EF4-FFF2-40B4-BE49-F238E27FC236}">
                    <a16:creationId xmlns:a16="http://schemas.microsoft.com/office/drawing/2014/main" id="{673B4A5F-F17D-8946-99F1-B5B395D8C5D0}"/>
                  </a:ext>
                </a:extLst>
              </p:cNvPr>
              <p:cNvPicPr>
                <a:picLocks noGrp="1" noRot="1" noChangeAspect="1" noMove="1" noResize="1" noEditPoints="1" noAdjustHandles="1" noChangeArrowheads="1" noChangeShapeType="1"/>
              </p:cNvPicPr>
              <p:nvPr/>
            </p:nvPicPr>
            <p:blipFill>
              <a:blip r:embed="rId5"/>
              <a:stretch>
                <a:fillRect/>
              </a:stretch>
            </p:blipFill>
            <p:spPr>
              <a:xfrm>
                <a:off x="677880" y="3158280"/>
                <a:ext cx="2962440" cy="94320"/>
              </a:xfrm>
              <a:prstGeom prst="rect">
                <a:avLst/>
              </a:prstGeom>
            </p:spPr>
          </p:pic>
        </mc:Fallback>
      </mc:AlternateContent>
      <p:pic>
        <p:nvPicPr>
          <p:cNvPr id="6" name="Audio 5">
            <a:hlinkClick r:id="" action="ppaction://media"/>
            <a:extLst>
              <a:ext uri="{FF2B5EF4-FFF2-40B4-BE49-F238E27FC236}">
                <a16:creationId xmlns:a16="http://schemas.microsoft.com/office/drawing/2014/main" xmlns="" id="{2D6AC5C1-F8FE-3640-935D-5DFC72E753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0721573"/>
      </p:ext>
    </p:extLst>
  </p:cSld>
  <p:clrMapOvr>
    <a:masterClrMapping/>
  </p:clrMapOvr>
  <mc:AlternateContent xmlns:mc="http://schemas.openxmlformats.org/markup-compatibility/2006" xmlns:p14="http://schemas.microsoft.com/office/powerpoint/2010/main">
    <mc:Choice Requires="p14">
      <p:transition spd="slow" p14:dur="2000" advTm="85184"/>
    </mc:Choice>
    <mc:Fallback xmlns="">
      <p:transition spd="slow" advTm="85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36</a:t>
            </a:fld>
            <a:endParaRPr lang="en-US"/>
          </a:p>
        </p:txBody>
      </p:sp>
      <p:sp>
        <p:nvSpPr>
          <p:cNvPr id="5" name="Title 1"/>
          <p:cNvSpPr txBox="1">
            <a:spLocks/>
          </p:cNvSpPr>
          <p:nvPr/>
        </p:nvSpPr>
        <p:spPr>
          <a:xfrm>
            <a:off x="457200" y="90450"/>
            <a:ext cx="10944004" cy="8929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C00000"/>
                </a:solidFill>
                <a:latin typeface="+mn-lt"/>
              </a:rPr>
              <a:t>3. Bootstrap</a:t>
            </a:r>
          </a:p>
        </p:txBody>
      </p:sp>
      <p:pic>
        <p:nvPicPr>
          <p:cNvPr id="6" name="Picture 5"/>
          <p:cNvPicPr>
            <a:picLocks noChangeAspect="1"/>
          </p:cNvPicPr>
          <p:nvPr/>
        </p:nvPicPr>
        <p:blipFill>
          <a:blip r:embed="rId4"/>
          <a:stretch>
            <a:fillRect/>
          </a:stretch>
        </p:blipFill>
        <p:spPr>
          <a:xfrm>
            <a:off x="1331357" y="2530007"/>
            <a:ext cx="7879811" cy="2868097"/>
          </a:xfrm>
          <a:prstGeom prst="rect">
            <a:avLst/>
          </a:prstGeom>
        </p:spPr>
      </p:pic>
      <p:sp>
        <p:nvSpPr>
          <p:cNvPr id="7" name="Rectangle 6"/>
          <p:cNvSpPr/>
          <p:nvPr/>
        </p:nvSpPr>
        <p:spPr>
          <a:xfrm>
            <a:off x="457199" y="808700"/>
            <a:ext cx="11233053" cy="1692771"/>
          </a:xfrm>
          <a:prstGeom prst="rect">
            <a:avLst/>
          </a:prstGeom>
        </p:spPr>
        <p:txBody>
          <a:bodyPr wrap="square">
            <a:spAutoFit/>
          </a:bodyPr>
          <a:lstStyle/>
          <a:p>
            <a:r>
              <a:rPr lang="en-US" sz="2600" dirty="0"/>
              <a:t>A bootstrap sample is a smaller sample that is “bootstrapped” from a larger sample. </a:t>
            </a:r>
            <a:r>
              <a:rPr lang="en-US" sz="2600" b="1" dirty="0"/>
              <a:t>Bootstrapping</a:t>
            </a:r>
            <a:r>
              <a:rPr lang="en-US" sz="2600" dirty="0"/>
              <a:t> is a type of resampling where large numbers of smaller samples of the same size are repeatedly drawn, with </a:t>
            </a:r>
            <a:r>
              <a:rPr lang="en-US" sz="2600" b="1" dirty="0"/>
              <a:t>replacement</a:t>
            </a:r>
            <a:r>
              <a:rPr lang="en-US" sz="2600" dirty="0"/>
              <a:t>, from a single original sample.</a:t>
            </a:r>
          </a:p>
        </p:txBody>
      </p:sp>
      <p:sp>
        <p:nvSpPr>
          <p:cNvPr id="8" name="Rectangle 7"/>
          <p:cNvSpPr/>
          <p:nvPr/>
        </p:nvSpPr>
        <p:spPr>
          <a:xfrm>
            <a:off x="457199" y="5482095"/>
            <a:ext cx="10944006" cy="1292662"/>
          </a:xfrm>
          <a:prstGeom prst="rect">
            <a:avLst/>
          </a:prstGeom>
        </p:spPr>
        <p:txBody>
          <a:bodyPr wrap="square">
            <a:spAutoFit/>
          </a:bodyPr>
          <a:lstStyle/>
          <a:p>
            <a:r>
              <a:rPr lang="en-US" sz="2600" dirty="0"/>
              <a:t>Bootstrapping is loosely based on the </a:t>
            </a:r>
            <a:r>
              <a:rPr lang="en-US" sz="2600" b="1" dirty="0">
                <a:solidFill>
                  <a:srgbClr val="0070C0"/>
                </a:solidFill>
              </a:rPr>
              <a:t>law of large numbers</a:t>
            </a:r>
            <a:r>
              <a:rPr lang="en-US" sz="2600" dirty="0"/>
              <a:t>, which states that if you sample over and over again, your data should approximate the true population data. </a:t>
            </a:r>
          </a:p>
        </p:txBody>
      </p:sp>
      <p:pic>
        <p:nvPicPr>
          <p:cNvPr id="2" name="Audio 1">
            <a:hlinkClick r:id="" action="ppaction://media"/>
            <a:extLst>
              <a:ext uri="{FF2B5EF4-FFF2-40B4-BE49-F238E27FC236}">
                <a16:creationId xmlns:a16="http://schemas.microsoft.com/office/drawing/2014/main" xmlns="" id="{73F64F56-345D-4146-9929-3DB063429F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2050833"/>
      </p:ext>
    </p:extLst>
  </p:cSld>
  <p:clrMapOvr>
    <a:masterClrMapping/>
  </p:clrMapOvr>
  <mc:AlternateContent xmlns:mc="http://schemas.openxmlformats.org/markup-compatibility/2006" xmlns:p14="http://schemas.microsoft.com/office/powerpoint/2010/main">
    <mc:Choice Requires="p14">
      <p:transition spd="slow" p14:dur="2000" advTm="103321"/>
    </mc:Choice>
    <mc:Fallback xmlns="">
      <p:transition spd="slow" advTm="103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dirty="0">
                <a:latin typeface="+mn-lt"/>
              </a:rPr>
              <a:t>Law of Large Numbers</a:t>
            </a:r>
          </a:p>
        </p:txBody>
      </p:sp>
      <p:sp>
        <p:nvSpPr>
          <p:cNvPr id="4" name="Content Placeholder 3"/>
          <p:cNvSpPr>
            <a:spLocks noGrp="1"/>
          </p:cNvSpPr>
          <p:nvPr>
            <p:ph idx="1"/>
          </p:nvPr>
        </p:nvSpPr>
        <p:spPr>
          <a:xfrm>
            <a:off x="838200" y="1825625"/>
            <a:ext cx="10515600" cy="3224677"/>
          </a:xfrm>
        </p:spPr>
        <p:txBody>
          <a:bodyPr/>
          <a:lstStyle/>
          <a:p>
            <a:pPr algn="just"/>
            <a:r>
              <a:rPr lang="en-US" dirty="0"/>
              <a:t>It is a </a:t>
            </a:r>
            <a:r>
              <a:rPr lang="en-US" b="1" dirty="0"/>
              <a:t>theorem</a:t>
            </a:r>
            <a:r>
              <a:rPr lang="en-US" dirty="0"/>
              <a:t> that describes the result of performing the </a:t>
            </a:r>
            <a:r>
              <a:rPr lang="en-US" b="1" dirty="0"/>
              <a:t>same experiment</a:t>
            </a:r>
            <a:r>
              <a:rPr lang="en-US" dirty="0"/>
              <a:t> a </a:t>
            </a:r>
            <a:r>
              <a:rPr lang="en-US" b="1" dirty="0"/>
              <a:t>large number of times</a:t>
            </a:r>
            <a:r>
              <a:rPr lang="en-US" dirty="0"/>
              <a:t>. </a:t>
            </a:r>
          </a:p>
          <a:p>
            <a:r>
              <a:rPr lang="en-US" dirty="0"/>
              <a:t>This theorem forms the basis of </a:t>
            </a:r>
            <a:r>
              <a:rPr lang="en-US" b="1" dirty="0"/>
              <a:t>frequency-style thinking</a:t>
            </a:r>
            <a:r>
              <a:rPr lang="en-US" dirty="0"/>
              <a:t>. </a:t>
            </a:r>
          </a:p>
          <a:p>
            <a:pPr algn="just"/>
            <a:r>
              <a:rPr lang="en-US" dirty="0"/>
              <a:t>It says that the sample mean, the sample variance and the sample standard deviation converge to what they are trying to estimate.</a:t>
            </a:r>
          </a:p>
          <a:p>
            <a:pPr algn="just"/>
            <a:r>
              <a:rPr lang="en-US" u="sng" dirty="0"/>
              <a:t>Example</a:t>
            </a:r>
            <a:r>
              <a:rPr lang="en-US" dirty="0"/>
              <a:t>: roll a dice, expected value is 3.5. For a large number of experiments, the average converges to 3.5.</a:t>
            </a:r>
          </a:p>
          <a:p>
            <a:pPr algn="just"/>
            <a:endParaRPr lang="en-US" dirty="0"/>
          </a:p>
        </p:txBody>
      </p:sp>
      <p:sp>
        <p:nvSpPr>
          <p:cNvPr id="2" name="Slide Number Placeholder 1"/>
          <p:cNvSpPr>
            <a:spLocks noGrp="1"/>
          </p:cNvSpPr>
          <p:nvPr>
            <p:ph type="sldNum" sz="quarter" idx="12"/>
          </p:nvPr>
        </p:nvSpPr>
        <p:spPr/>
        <p:txBody>
          <a:bodyPr/>
          <a:lstStyle/>
          <a:p>
            <a:fld id="{5C542FC4-4EF2-4FF9-B5CD-9CE8396E18A3}" type="slidenum">
              <a:rPr lang="en-US" smtClean="0"/>
              <a:t>37</a:t>
            </a:fld>
            <a:endParaRPr lang="en-US"/>
          </a:p>
        </p:txBody>
      </p:sp>
      <p:sp>
        <p:nvSpPr>
          <p:cNvPr id="5" name="Rectangle 4"/>
          <p:cNvSpPr/>
          <p:nvPr/>
        </p:nvSpPr>
        <p:spPr>
          <a:xfrm>
            <a:off x="2081157" y="5607706"/>
            <a:ext cx="8995155" cy="461665"/>
          </a:xfrm>
          <a:prstGeom prst="rect">
            <a:avLst/>
          </a:prstGeom>
          <a:solidFill>
            <a:schemeClr val="accent4">
              <a:lumMod val="40000"/>
              <a:lumOff val="60000"/>
            </a:schemeClr>
          </a:solidFill>
        </p:spPr>
        <p:txBody>
          <a:bodyPr wrap="none">
            <a:spAutoFit/>
          </a:bodyPr>
          <a:lstStyle/>
          <a:p>
            <a:r>
              <a:rPr lang="en-US" sz="2400" b="1" dirty="0"/>
              <a:t>Bootstrapping</a:t>
            </a:r>
            <a:r>
              <a:rPr lang="en-US" sz="2400" dirty="0"/>
              <a:t> is </a:t>
            </a:r>
            <a:r>
              <a:rPr lang="en-US" sz="2400" i="1" dirty="0"/>
              <a:t>random sampling </a:t>
            </a:r>
            <a:r>
              <a:rPr lang="en-US" sz="2400" dirty="0"/>
              <a:t>from the sample </a:t>
            </a:r>
            <a:r>
              <a:rPr lang="en-US" sz="2400" i="1" u="sng" dirty="0"/>
              <a:t>with replacement</a:t>
            </a:r>
            <a:r>
              <a:rPr lang="en-US" sz="2400" dirty="0"/>
              <a:t>.</a:t>
            </a:r>
          </a:p>
        </p:txBody>
      </p:sp>
      <p:pic>
        <p:nvPicPr>
          <p:cNvPr id="6" name="Audio 5">
            <a:hlinkClick r:id="" action="ppaction://media"/>
            <a:extLst>
              <a:ext uri="{FF2B5EF4-FFF2-40B4-BE49-F238E27FC236}">
                <a16:creationId xmlns:a16="http://schemas.microsoft.com/office/drawing/2014/main" xmlns="" id="{D65B2F56-B3A7-9843-BE89-AEDFA28E82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0187339"/>
      </p:ext>
    </p:extLst>
  </p:cSld>
  <p:clrMapOvr>
    <a:masterClrMapping/>
  </p:clrMapOvr>
  <mc:AlternateContent xmlns:mc="http://schemas.openxmlformats.org/markup-compatibility/2006" xmlns:p14="http://schemas.microsoft.com/office/powerpoint/2010/main">
    <mc:Choice Requires="p14">
      <p:transition spd="slow" p14:dur="2000" advTm="55692"/>
    </mc:Choice>
    <mc:Fallback xmlns="">
      <p:transition spd="slow" advTm="55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9A5408E-4680-744D-95CA-A99B88D8FB69}"/>
              </a:ext>
            </a:extLst>
          </p:cNvPr>
          <p:cNvSpPr>
            <a:spLocks noGrp="1"/>
          </p:cNvSpPr>
          <p:nvPr>
            <p:ph type="sldNum" sz="quarter" idx="12"/>
          </p:nvPr>
        </p:nvSpPr>
        <p:spPr/>
        <p:txBody>
          <a:bodyPr/>
          <a:lstStyle/>
          <a:p>
            <a:fld id="{5C542FC4-4EF2-4FF9-B5CD-9CE8396E18A3}" type="slidenum">
              <a:rPr lang="en-US" smtClean="0"/>
              <a:t>38</a:t>
            </a:fld>
            <a:endParaRPr lang="en-US"/>
          </a:p>
        </p:txBody>
      </p:sp>
      <p:pic>
        <p:nvPicPr>
          <p:cNvPr id="5" name="Picture 4">
            <a:extLst>
              <a:ext uri="{FF2B5EF4-FFF2-40B4-BE49-F238E27FC236}">
                <a16:creationId xmlns:a16="http://schemas.microsoft.com/office/drawing/2014/main" xmlns="" id="{F326B5FF-6C48-3140-A966-954A42A332EF}"/>
              </a:ext>
            </a:extLst>
          </p:cNvPr>
          <p:cNvPicPr>
            <a:picLocks noChangeAspect="1"/>
          </p:cNvPicPr>
          <p:nvPr/>
        </p:nvPicPr>
        <p:blipFill>
          <a:blip r:embed="rId4"/>
          <a:stretch>
            <a:fillRect/>
          </a:stretch>
        </p:blipFill>
        <p:spPr>
          <a:xfrm>
            <a:off x="1327623" y="632728"/>
            <a:ext cx="9593801" cy="5906184"/>
          </a:xfrm>
          <a:prstGeom prst="rect">
            <a:avLst/>
          </a:prstGeom>
        </p:spPr>
      </p:pic>
      <p:pic>
        <p:nvPicPr>
          <p:cNvPr id="6" name="Audio 5">
            <a:hlinkClick r:id="" action="ppaction://media"/>
            <a:extLst>
              <a:ext uri="{FF2B5EF4-FFF2-40B4-BE49-F238E27FC236}">
                <a16:creationId xmlns:a16="http://schemas.microsoft.com/office/drawing/2014/main" xmlns="" id="{D437C856-8B60-414F-A72D-424B4A93BD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66957532"/>
      </p:ext>
    </p:extLst>
  </p:cSld>
  <p:clrMapOvr>
    <a:masterClrMapping/>
  </p:clrMapOvr>
  <mc:AlternateContent xmlns:mc="http://schemas.openxmlformats.org/markup-compatibility/2006" xmlns:p14="http://schemas.microsoft.com/office/powerpoint/2010/main">
    <mc:Choice Requires="p14">
      <p:transition spd="slow" p14:dur="2000" advTm="47707"/>
    </mc:Choice>
    <mc:Fallback xmlns="">
      <p:transition spd="slow" advTm="47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39</a:t>
            </a:fld>
            <a:endParaRPr lang="en-US"/>
          </a:p>
        </p:txBody>
      </p:sp>
      <p:sp>
        <p:nvSpPr>
          <p:cNvPr id="5" name="Rectangle 4"/>
          <p:cNvSpPr/>
          <p:nvPr/>
        </p:nvSpPr>
        <p:spPr>
          <a:xfrm>
            <a:off x="192258" y="6246524"/>
            <a:ext cx="6096000" cy="584775"/>
          </a:xfrm>
          <a:prstGeom prst="rect">
            <a:avLst/>
          </a:prstGeom>
        </p:spPr>
        <p:txBody>
          <a:bodyPr>
            <a:spAutoFit/>
          </a:bodyPr>
          <a:lstStyle/>
          <a:p>
            <a:r>
              <a:rPr lang="en-US" dirty="0"/>
              <a:t>Credit to source from: </a:t>
            </a:r>
            <a:r>
              <a:rPr lang="en-US" sz="1400" dirty="0">
                <a:hlinkClick r:id="rId4"/>
              </a:rPr>
              <a:t>https://www2.stat.duke.edu/courses/Fall12/sta101.002/Sec3-34.pdf</a:t>
            </a:r>
            <a:r>
              <a:rPr lang="en-US" sz="1400" dirty="0"/>
              <a:t> </a:t>
            </a:r>
          </a:p>
        </p:txBody>
      </p:sp>
      <p:pic>
        <p:nvPicPr>
          <p:cNvPr id="6" name="Picture 5"/>
          <p:cNvPicPr>
            <a:picLocks noChangeAspect="1"/>
          </p:cNvPicPr>
          <p:nvPr/>
        </p:nvPicPr>
        <p:blipFill>
          <a:blip r:embed="rId5"/>
          <a:stretch>
            <a:fillRect/>
          </a:stretch>
        </p:blipFill>
        <p:spPr>
          <a:xfrm>
            <a:off x="192258" y="211326"/>
            <a:ext cx="4207998" cy="3065827"/>
          </a:xfrm>
          <a:prstGeom prst="rect">
            <a:avLst/>
          </a:prstGeom>
        </p:spPr>
      </p:pic>
      <p:pic>
        <p:nvPicPr>
          <p:cNvPr id="7" name="Picture 6"/>
          <p:cNvPicPr>
            <a:picLocks noChangeAspect="1"/>
          </p:cNvPicPr>
          <p:nvPr/>
        </p:nvPicPr>
        <p:blipFill>
          <a:blip r:embed="rId6"/>
          <a:stretch>
            <a:fillRect/>
          </a:stretch>
        </p:blipFill>
        <p:spPr>
          <a:xfrm>
            <a:off x="4609084" y="407963"/>
            <a:ext cx="3848912" cy="2869190"/>
          </a:xfrm>
          <a:prstGeom prst="rect">
            <a:avLst/>
          </a:prstGeom>
        </p:spPr>
      </p:pic>
      <p:pic>
        <p:nvPicPr>
          <p:cNvPr id="8" name="Picture 7"/>
          <p:cNvPicPr>
            <a:picLocks noChangeAspect="1"/>
          </p:cNvPicPr>
          <p:nvPr/>
        </p:nvPicPr>
        <p:blipFill>
          <a:blip r:embed="rId7"/>
          <a:stretch>
            <a:fillRect/>
          </a:stretch>
        </p:blipFill>
        <p:spPr>
          <a:xfrm>
            <a:off x="8556469" y="506437"/>
            <a:ext cx="3606643" cy="2656156"/>
          </a:xfrm>
          <a:prstGeom prst="rect">
            <a:avLst/>
          </a:prstGeom>
        </p:spPr>
      </p:pic>
      <p:pic>
        <p:nvPicPr>
          <p:cNvPr id="9" name="Picture 8"/>
          <p:cNvPicPr>
            <a:picLocks noChangeAspect="1"/>
          </p:cNvPicPr>
          <p:nvPr/>
        </p:nvPicPr>
        <p:blipFill>
          <a:blip r:embed="rId8"/>
          <a:stretch>
            <a:fillRect/>
          </a:stretch>
        </p:blipFill>
        <p:spPr>
          <a:xfrm>
            <a:off x="355208" y="3522382"/>
            <a:ext cx="3668151" cy="2724142"/>
          </a:xfrm>
          <a:prstGeom prst="rect">
            <a:avLst/>
          </a:prstGeom>
        </p:spPr>
      </p:pic>
      <p:pic>
        <p:nvPicPr>
          <p:cNvPr id="10" name="Picture 9"/>
          <p:cNvPicPr>
            <a:picLocks noChangeAspect="1"/>
          </p:cNvPicPr>
          <p:nvPr/>
        </p:nvPicPr>
        <p:blipFill>
          <a:blip r:embed="rId9"/>
          <a:stretch>
            <a:fillRect/>
          </a:stretch>
        </p:blipFill>
        <p:spPr>
          <a:xfrm>
            <a:off x="4186309" y="3522383"/>
            <a:ext cx="3641048" cy="2724142"/>
          </a:xfrm>
          <a:prstGeom prst="rect">
            <a:avLst/>
          </a:prstGeom>
        </p:spPr>
      </p:pic>
      <p:pic>
        <p:nvPicPr>
          <p:cNvPr id="11" name="Picture 10"/>
          <p:cNvPicPr>
            <a:picLocks noChangeAspect="1"/>
          </p:cNvPicPr>
          <p:nvPr/>
        </p:nvPicPr>
        <p:blipFill>
          <a:blip r:embed="rId10"/>
          <a:stretch>
            <a:fillRect/>
          </a:stretch>
        </p:blipFill>
        <p:spPr>
          <a:xfrm>
            <a:off x="7990307" y="3522382"/>
            <a:ext cx="3700222" cy="268132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xmlns="" id="{C9E77D6D-CF31-B345-8C2E-C605F8C8B56E}"/>
                  </a:ext>
                </a:extLst>
              </p14:cNvPr>
              <p14:cNvContentPartPr/>
              <p14:nvPr>
                <p:extLst>
                  <p:ext uri="{42D2F446-02D8-4167-A562-619A0277C38B}">
                    <p15:isNarration xmlns:p15="http://schemas.microsoft.com/office/powerpoint/2012/main" val="1"/>
                  </p:ext>
                </p:extLst>
              </p14:nvPr>
            </p14:nvContentPartPr>
            <p14:xfrm>
              <a:off x="1553760" y="1628640"/>
              <a:ext cx="9413280" cy="4154040"/>
            </p14:xfrm>
          </p:contentPart>
        </mc:Choice>
        <mc:Fallback xmlns="">
          <p:pic>
            <p:nvPicPr>
              <p:cNvPr id="2" name="Ink 1">
                <a:extLst>
                  <a:ext uri="{FF2B5EF4-FFF2-40B4-BE49-F238E27FC236}">
                    <a16:creationId xmlns:a16="http://schemas.microsoft.com/office/drawing/2014/main" id="{C9E77D6D-CF31-B345-8C2E-C605F8C8B56E}"/>
                  </a:ext>
                </a:extLst>
              </p:cNvPr>
              <p:cNvPicPr>
                <a:picLocks noGrp="1" noRot="1" noChangeAspect="1" noMove="1" noResize="1" noEditPoints="1" noAdjustHandles="1" noChangeArrowheads="1" noChangeShapeType="1"/>
              </p:cNvPicPr>
              <p:nvPr/>
            </p:nvPicPr>
            <p:blipFill>
              <a:blip r:embed="rId12"/>
              <a:stretch>
                <a:fillRect/>
              </a:stretch>
            </p:blipFill>
            <p:spPr>
              <a:xfrm>
                <a:off x="1544400" y="1619280"/>
                <a:ext cx="9432000" cy="4172760"/>
              </a:xfrm>
              <a:prstGeom prst="rect">
                <a:avLst/>
              </a:prstGeom>
            </p:spPr>
          </p:pic>
        </mc:Fallback>
      </mc:AlternateContent>
      <p:pic>
        <p:nvPicPr>
          <p:cNvPr id="3" name="Audio 2">
            <a:hlinkClick r:id="" action="ppaction://media"/>
            <a:extLst>
              <a:ext uri="{FF2B5EF4-FFF2-40B4-BE49-F238E27FC236}">
                <a16:creationId xmlns:a16="http://schemas.microsoft.com/office/drawing/2014/main" xmlns="" id="{C3EEB5B3-D70F-9046-B53C-09BBA0C2931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80133331"/>
      </p:ext>
    </p:extLst>
  </p:cSld>
  <p:clrMapOvr>
    <a:masterClrMapping/>
  </p:clrMapOvr>
  <mc:AlternateContent xmlns:mc="http://schemas.openxmlformats.org/markup-compatibility/2006" xmlns:p14="http://schemas.microsoft.com/office/powerpoint/2010/main">
    <mc:Choice Requires="p14">
      <p:transition spd="slow" p14:dur="2000" advTm="133672"/>
    </mc:Choice>
    <mc:Fallback xmlns="">
      <p:transition spd="slow" advTm="133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542FC4-4EF2-4FF9-B5CD-9CE8396E18A3}" type="slidenum">
              <a:rPr lang="en-US" smtClean="0"/>
              <a:t>4</a:t>
            </a:fld>
            <a:endParaRPr lang="en-US"/>
          </a:p>
        </p:txBody>
      </p:sp>
      <p:pic>
        <p:nvPicPr>
          <p:cNvPr id="3" name="Picture 2"/>
          <p:cNvPicPr>
            <a:picLocks noChangeAspect="1"/>
          </p:cNvPicPr>
          <p:nvPr/>
        </p:nvPicPr>
        <p:blipFill>
          <a:blip r:embed="rId4"/>
          <a:stretch>
            <a:fillRect/>
          </a:stretch>
        </p:blipFill>
        <p:spPr>
          <a:xfrm>
            <a:off x="1786597" y="761769"/>
            <a:ext cx="8354449" cy="5508774"/>
          </a:xfrm>
          <a:prstGeom prst="rect">
            <a:avLst/>
          </a:prstGeom>
        </p:spPr>
      </p:pic>
      <p:sp>
        <p:nvSpPr>
          <p:cNvPr id="4" name="Rounded Rectangle 3">
            <a:extLst>
              <a:ext uri="{FF2B5EF4-FFF2-40B4-BE49-F238E27FC236}">
                <a16:creationId xmlns:a16="http://schemas.microsoft.com/office/drawing/2014/main" xmlns="" id="{66737EEF-0DED-4845-9AE1-AC5D5599040E}"/>
              </a:ext>
            </a:extLst>
          </p:cNvPr>
          <p:cNvSpPr/>
          <p:nvPr/>
        </p:nvSpPr>
        <p:spPr>
          <a:xfrm>
            <a:off x="5252224" y="1427356"/>
            <a:ext cx="1326996" cy="5687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xmlns="" id="{9939DDA6-BBA8-B241-B445-280AE6F938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79413498"/>
      </p:ext>
    </p:extLst>
  </p:cSld>
  <p:clrMapOvr>
    <a:masterClrMapping/>
  </p:clrMapOvr>
  <mc:AlternateContent xmlns:mc="http://schemas.openxmlformats.org/markup-compatibility/2006" xmlns:p14="http://schemas.microsoft.com/office/powerpoint/2010/main">
    <mc:Choice Requires="p14">
      <p:transition spd="slow" p14:dur="2000" advTm="94333"/>
    </mc:Choice>
    <mc:Fallback xmlns="">
      <p:transition spd="slow" advTm="94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8" y="154109"/>
            <a:ext cx="10515600" cy="1325563"/>
          </a:xfrm>
        </p:spPr>
        <p:txBody>
          <a:bodyPr/>
          <a:lstStyle/>
          <a:p>
            <a:r>
              <a:rPr lang="en-US" b="1" dirty="0">
                <a:solidFill>
                  <a:srgbClr val="7030A0"/>
                </a:solidFill>
              </a:rPr>
              <a:t>Bootstrap</a:t>
            </a:r>
          </a:p>
        </p:txBody>
      </p:sp>
      <p:sp>
        <p:nvSpPr>
          <p:cNvPr id="3" name="Content Placeholder 2"/>
          <p:cNvSpPr>
            <a:spLocks noGrp="1"/>
          </p:cNvSpPr>
          <p:nvPr>
            <p:ph idx="1"/>
          </p:nvPr>
        </p:nvSpPr>
        <p:spPr>
          <a:xfrm>
            <a:off x="472439" y="1212385"/>
            <a:ext cx="11372557" cy="5132144"/>
          </a:xfrm>
        </p:spPr>
        <p:txBody>
          <a:bodyPr>
            <a:normAutofit lnSpcReduction="10000"/>
          </a:bodyPr>
          <a:lstStyle/>
          <a:p>
            <a:pPr marL="0" indent="0">
              <a:buNone/>
            </a:pPr>
            <a:r>
              <a:rPr lang="en-US" dirty="0"/>
              <a:t>We only have one sample and not the entire population.</a:t>
            </a:r>
          </a:p>
          <a:p>
            <a:pPr algn="just"/>
            <a:r>
              <a:rPr lang="en-US" dirty="0"/>
              <a:t>The </a:t>
            </a:r>
            <a:r>
              <a:rPr lang="en-US" b="1" dirty="0">
                <a:solidFill>
                  <a:schemeClr val="accent1">
                    <a:lumMod val="75000"/>
                  </a:schemeClr>
                </a:solidFill>
              </a:rPr>
              <a:t>bootstrap</a:t>
            </a:r>
            <a:r>
              <a:rPr lang="en-US" dirty="0"/>
              <a:t> is a statistical method that allows us to approximate the sampling distribution even without access to the population.</a:t>
            </a:r>
          </a:p>
          <a:p>
            <a:pPr algn="just"/>
            <a:r>
              <a:rPr lang="en-US" dirty="0"/>
              <a:t>The logical leap involved in the bootstrap is to think of our sample itself as if it were the population.</a:t>
            </a:r>
          </a:p>
          <a:p>
            <a:pPr algn="just"/>
            <a:r>
              <a:rPr lang="en-US" dirty="0"/>
              <a:t> Just as in the previous examples we drew many samples from the population, now we will </a:t>
            </a:r>
            <a:r>
              <a:rPr lang="en-US" b="1" dirty="0"/>
              <a:t>draw many new samples from our original sample</a:t>
            </a:r>
            <a:r>
              <a:rPr lang="en-US" dirty="0"/>
              <a:t>. This process is called </a:t>
            </a:r>
            <a:r>
              <a:rPr lang="en-US" b="1" dirty="0">
                <a:solidFill>
                  <a:schemeClr val="accent1">
                    <a:lumMod val="75000"/>
                  </a:schemeClr>
                </a:solidFill>
              </a:rPr>
              <a:t>resampling</a:t>
            </a:r>
            <a:r>
              <a:rPr lang="en-US" dirty="0"/>
              <a:t>: drawing a new sample from an existing sample.</a:t>
            </a:r>
          </a:p>
          <a:p>
            <a:pPr algn="just"/>
            <a:r>
              <a:rPr lang="en-US" dirty="0"/>
              <a:t>When sampling from a </a:t>
            </a:r>
            <a:r>
              <a:rPr lang="en-US" dirty="0">
                <a:solidFill>
                  <a:srgbClr val="C00000"/>
                </a:solidFill>
              </a:rPr>
              <a:t>population</a:t>
            </a:r>
            <a:r>
              <a:rPr lang="en-US" dirty="0"/>
              <a:t>, we would of course make sure </a:t>
            </a:r>
            <a:r>
              <a:rPr lang="en-US" dirty="0">
                <a:solidFill>
                  <a:srgbClr val="C00000"/>
                </a:solidFill>
              </a:rPr>
              <a:t>not to duplicate</a:t>
            </a:r>
            <a:r>
              <a:rPr lang="en-US" dirty="0"/>
              <a:t> any of the cases. When </a:t>
            </a:r>
            <a:r>
              <a:rPr lang="en-US" dirty="0">
                <a:solidFill>
                  <a:srgbClr val="00B050"/>
                </a:solidFill>
              </a:rPr>
              <a:t>resampling</a:t>
            </a:r>
            <a:r>
              <a:rPr lang="en-US" dirty="0"/>
              <a:t>, however, we do allow such </a:t>
            </a:r>
            <a:r>
              <a:rPr lang="en-US" dirty="0">
                <a:solidFill>
                  <a:srgbClr val="00B050"/>
                </a:solidFill>
              </a:rPr>
              <a:t>duplication</a:t>
            </a:r>
            <a:r>
              <a:rPr lang="en-US" dirty="0"/>
              <a:t>.</a:t>
            </a:r>
          </a:p>
        </p:txBody>
      </p:sp>
      <p:sp>
        <p:nvSpPr>
          <p:cNvPr id="4" name="Slide Number Placeholder 3"/>
          <p:cNvSpPr>
            <a:spLocks noGrp="1"/>
          </p:cNvSpPr>
          <p:nvPr>
            <p:ph type="sldNum" sz="quarter" idx="12"/>
          </p:nvPr>
        </p:nvSpPr>
        <p:spPr/>
        <p:txBody>
          <a:bodyPr/>
          <a:lstStyle/>
          <a:p>
            <a:fld id="{5C542FC4-4EF2-4FF9-B5CD-9CE8396E18A3}" type="slidenum">
              <a:rPr lang="en-US" smtClean="0"/>
              <a:t>40</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xmlns="" id="{00A1434C-E29D-E246-9AB4-79630A1028FA}"/>
                  </a:ext>
                </a:extLst>
              </p14:cNvPr>
              <p14:cNvContentPartPr/>
              <p14:nvPr>
                <p:extLst>
                  <p:ext uri="{42D2F446-02D8-4167-A562-619A0277C38B}">
                    <p15:isNarration xmlns:p15="http://schemas.microsoft.com/office/powerpoint/2012/main" val="1"/>
                  </p:ext>
                </p:extLst>
              </p14:nvPr>
            </p14:nvContentPartPr>
            <p14:xfrm>
              <a:off x="747000" y="2823480"/>
              <a:ext cx="10459080" cy="3063600"/>
            </p14:xfrm>
          </p:contentPart>
        </mc:Choice>
        <mc:Fallback xmlns="">
          <p:pic>
            <p:nvPicPr>
              <p:cNvPr id="5" name="Ink 4">
                <a:extLst>
                  <a:ext uri="{FF2B5EF4-FFF2-40B4-BE49-F238E27FC236}">
                    <a16:creationId xmlns:a16="http://schemas.microsoft.com/office/drawing/2014/main" id="{00A1434C-E29D-E246-9AB4-79630A1028FA}"/>
                  </a:ext>
                </a:extLst>
              </p:cNvPr>
              <p:cNvPicPr>
                <a:picLocks noGrp="1" noRot="1" noChangeAspect="1" noMove="1" noResize="1" noEditPoints="1" noAdjustHandles="1" noChangeArrowheads="1" noChangeShapeType="1"/>
              </p:cNvPicPr>
              <p:nvPr/>
            </p:nvPicPr>
            <p:blipFill>
              <a:blip r:embed="rId5"/>
              <a:stretch>
                <a:fillRect/>
              </a:stretch>
            </p:blipFill>
            <p:spPr>
              <a:xfrm>
                <a:off x="737640" y="2814120"/>
                <a:ext cx="10477800" cy="3082320"/>
              </a:xfrm>
              <a:prstGeom prst="rect">
                <a:avLst/>
              </a:prstGeom>
            </p:spPr>
          </p:pic>
        </mc:Fallback>
      </mc:AlternateContent>
      <p:pic>
        <p:nvPicPr>
          <p:cNvPr id="6" name="Audio 5">
            <a:hlinkClick r:id="" action="ppaction://media"/>
            <a:extLst>
              <a:ext uri="{FF2B5EF4-FFF2-40B4-BE49-F238E27FC236}">
                <a16:creationId xmlns:a16="http://schemas.microsoft.com/office/drawing/2014/main" xmlns="" id="{12AE53DF-433A-1248-9F62-5A2B9C1572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45512503"/>
      </p:ext>
    </p:extLst>
  </p:cSld>
  <p:clrMapOvr>
    <a:masterClrMapping/>
  </p:clrMapOvr>
  <mc:AlternateContent xmlns:mc="http://schemas.openxmlformats.org/markup-compatibility/2006" xmlns:p14="http://schemas.microsoft.com/office/powerpoint/2010/main">
    <mc:Choice Requires="p14">
      <p:transition spd="slow" p14:dur="2000" advTm="64167"/>
    </mc:Choice>
    <mc:Fallback xmlns="">
      <p:transition spd="slow" advTm="64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4"/>
          <a:srcRect l="32672" t="13974" r="6437" b="16517"/>
          <a:stretch/>
        </p:blipFill>
        <p:spPr>
          <a:xfrm>
            <a:off x="1280160" y="829994"/>
            <a:ext cx="8402992" cy="5392964"/>
          </a:xfrm>
          <a:prstGeom prst="rect">
            <a:avLst/>
          </a:prstGeom>
        </p:spPr>
      </p:pic>
      <p:cxnSp>
        <p:nvCxnSpPr>
          <p:cNvPr id="6" name="Straight Arrow Connector 5"/>
          <p:cNvCxnSpPr/>
          <p:nvPr/>
        </p:nvCxnSpPr>
        <p:spPr>
          <a:xfrm flipH="1">
            <a:off x="6049108" y="506437"/>
            <a:ext cx="267286" cy="4501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28935" y="239151"/>
            <a:ext cx="2166425" cy="369332"/>
          </a:xfrm>
          <a:prstGeom prst="rect">
            <a:avLst/>
          </a:prstGeom>
          <a:noFill/>
        </p:spPr>
        <p:txBody>
          <a:bodyPr wrap="square" rtlCol="0">
            <a:spAutoFit/>
          </a:bodyPr>
          <a:lstStyle/>
          <a:p>
            <a:r>
              <a:rPr lang="en-US" dirty="0"/>
              <a:t>No duplication</a:t>
            </a:r>
          </a:p>
        </p:txBody>
      </p:sp>
      <p:sp>
        <p:nvSpPr>
          <p:cNvPr id="8" name="Slide Number Placeholder 7"/>
          <p:cNvSpPr>
            <a:spLocks noGrp="1"/>
          </p:cNvSpPr>
          <p:nvPr>
            <p:ph type="sldNum" sz="quarter" idx="12"/>
          </p:nvPr>
        </p:nvSpPr>
        <p:spPr/>
        <p:txBody>
          <a:bodyPr/>
          <a:lstStyle/>
          <a:p>
            <a:fld id="{5C542FC4-4EF2-4FF9-B5CD-9CE8396E18A3}" type="slidenum">
              <a:rPr lang="en-US" smtClean="0"/>
              <a:t>41</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xmlns="" id="{6F0BEBCE-6B48-EF41-AC7D-E28FE85C1214}"/>
                  </a:ext>
                </a:extLst>
              </p14:cNvPr>
              <p14:cNvContentPartPr/>
              <p14:nvPr>
                <p:extLst>
                  <p:ext uri="{42D2F446-02D8-4167-A562-619A0277C38B}">
                    <p15:isNarration xmlns:p15="http://schemas.microsoft.com/office/powerpoint/2012/main" val="1"/>
                  </p:ext>
                </p:extLst>
              </p14:nvPr>
            </p14:nvContentPartPr>
            <p14:xfrm>
              <a:off x="5453640" y="4287960"/>
              <a:ext cx="649440" cy="15480"/>
            </p14:xfrm>
          </p:contentPart>
        </mc:Choice>
        <mc:Fallback xmlns="">
          <p:pic>
            <p:nvPicPr>
              <p:cNvPr id="2" name="Ink 1">
                <a:extLst>
                  <a:ext uri="{FF2B5EF4-FFF2-40B4-BE49-F238E27FC236}">
                    <a16:creationId xmlns:a16="http://schemas.microsoft.com/office/drawing/2014/main" id="{6F0BEBCE-6B48-EF41-AC7D-E28FE85C1214}"/>
                  </a:ext>
                </a:extLst>
              </p:cNvPr>
              <p:cNvPicPr>
                <a:picLocks noGrp="1" noRot="1" noChangeAspect="1" noMove="1" noResize="1" noEditPoints="1" noAdjustHandles="1" noChangeArrowheads="1" noChangeShapeType="1"/>
              </p:cNvPicPr>
              <p:nvPr/>
            </p:nvPicPr>
            <p:blipFill>
              <a:blip r:embed="rId6"/>
              <a:stretch>
                <a:fillRect/>
              </a:stretch>
            </p:blipFill>
            <p:spPr>
              <a:xfrm>
                <a:off x="5444280" y="4278600"/>
                <a:ext cx="668160" cy="34200"/>
              </a:xfrm>
              <a:prstGeom prst="rect">
                <a:avLst/>
              </a:prstGeom>
            </p:spPr>
          </p:pic>
        </mc:Fallback>
      </mc:AlternateContent>
      <p:pic>
        <p:nvPicPr>
          <p:cNvPr id="3" name="Audio 2">
            <a:hlinkClick r:id="" action="ppaction://media"/>
            <a:extLst>
              <a:ext uri="{FF2B5EF4-FFF2-40B4-BE49-F238E27FC236}">
                <a16:creationId xmlns:a16="http://schemas.microsoft.com/office/drawing/2014/main" xmlns="" id="{EAC314F1-F20A-CC4D-94D3-752451C1EA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77192869"/>
      </p:ext>
    </p:extLst>
  </p:cSld>
  <p:clrMapOvr>
    <a:masterClrMapping/>
  </p:clrMapOvr>
  <mc:AlternateContent xmlns:mc="http://schemas.openxmlformats.org/markup-compatibility/2006" xmlns:p14="http://schemas.microsoft.com/office/powerpoint/2010/main">
    <mc:Choice Requires="p14">
      <p:transition spd="slow" p14:dur="2000" advTm="33373"/>
    </mc:Choice>
    <mc:Fallback xmlns="">
      <p:transition spd="slow" advTm="33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421" y="140042"/>
            <a:ext cx="11633981" cy="1325563"/>
          </a:xfrm>
        </p:spPr>
        <p:txBody>
          <a:bodyPr>
            <a:normAutofit/>
          </a:bodyPr>
          <a:lstStyle/>
          <a:p>
            <a:r>
              <a:rPr lang="en-US" sz="2800" dirty="0">
                <a:latin typeface="+mn-lt"/>
              </a:rPr>
              <a:t>Using bootstrapping to find the reliability of the mean arrival time calculated on a sample of size 200.</a:t>
            </a:r>
          </a:p>
        </p:txBody>
      </p:sp>
      <p:pic>
        <p:nvPicPr>
          <p:cNvPr id="4" name="Picture 3"/>
          <p:cNvPicPr>
            <a:picLocks noChangeAspect="1"/>
          </p:cNvPicPr>
          <p:nvPr/>
        </p:nvPicPr>
        <p:blipFill rotWithShape="1">
          <a:blip r:embed="rId4"/>
          <a:srcRect l="33746" t="15240" r="8626" b="20914"/>
          <a:stretch/>
        </p:blipFill>
        <p:spPr>
          <a:xfrm>
            <a:off x="407964" y="1336431"/>
            <a:ext cx="8062694" cy="5022166"/>
          </a:xfrm>
          <a:prstGeom prst="rect">
            <a:avLst/>
          </a:prstGeom>
        </p:spPr>
      </p:pic>
      <p:sp>
        <p:nvSpPr>
          <p:cNvPr id="5" name="Oval 4"/>
          <p:cNvSpPr/>
          <p:nvPr/>
        </p:nvSpPr>
        <p:spPr>
          <a:xfrm>
            <a:off x="4403188" y="5978769"/>
            <a:ext cx="647114" cy="3798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5C542FC4-4EF2-4FF9-B5CD-9CE8396E18A3}" type="slidenum">
              <a:rPr lang="en-US" smtClean="0"/>
              <a:t>42</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xmlns="" id="{0E2BC336-6A67-224E-A0E9-032D47B475BA}"/>
                  </a:ext>
                </a:extLst>
              </p14:cNvPr>
              <p14:cNvContentPartPr/>
              <p14:nvPr>
                <p:extLst>
                  <p:ext uri="{42D2F446-02D8-4167-A562-619A0277C38B}">
                    <p15:isNarration xmlns:p15="http://schemas.microsoft.com/office/powerpoint/2012/main" val="1"/>
                  </p:ext>
                </p:extLst>
              </p14:nvPr>
            </p14:nvContentPartPr>
            <p14:xfrm>
              <a:off x="4377600" y="6499440"/>
              <a:ext cx="717840" cy="360"/>
            </p14:xfrm>
          </p:contentPart>
        </mc:Choice>
        <mc:Fallback xmlns="">
          <p:pic>
            <p:nvPicPr>
              <p:cNvPr id="3" name="Ink 2">
                <a:extLst>
                  <a:ext uri="{FF2B5EF4-FFF2-40B4-BE49-F238E27FC236}">
                    <a16:creationId xmlns:a16="http://schemas.microsoft.com/office/drawing/2014/main" id="{0E2BC336-6A67-224E-A0E9-032D47B475BA}"/>
                  </a:ext>
                </a:extLst>
              </p:cNvPr>
              <p:cNvPicPr>
                <a:picLocks noGrp="1" noRot="1" noChangeAspect="1" noMove="1" noResize="1" noEditPoints="1" noAdjustHandles="1" noChangeArrowheads="1" noChangeShapeType="1"/>
              </p:cNvPicPr>
              <p:nvPr/>
            </p:nvPicPr>
            <p:blipFill>
              <a:blip r:embed="rId6"/>
              <a:stretch>
                <a:fillRect/>
              </a:stretch>
            </p:blipFill>
            <p:spPr>
              <a:xfrm>
                <a:off x="4368240" y="6490080"/>
                <a:ext cx="736560" cy="19080"/>
              </a:xfrm>
              <a:prstGeom prst="rect">
                <a:avLst/>
              </a:prstGeom>
            </p:spPr>
          </p:pic>
        </mc:Fallback>
      </mc:AlternateContent>
      <p:pic>
        <p:nvPicPr>
          <p:cNvPr id="7" name="Audio 6">
            <a:hlinkClick r:id="" action="ppaction://media"/>
            <a:extLst>
              <a:ext uri="{FF2B5EF4-FFF2-40B4-BE49-F238E27FC236}">
                <a16:creationId xmlns:a16="http://schemas.microsoft.com/office/drawing/2014/main" xmlns="" id="{2C1963B6-DD1D-FB47-BEAE-CE8A115296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041848"/>
      </p:ext>
    </p:extLst>
  </p:cSld>
  <p:clrMapOvr>
    <a:masterClrMapping/>
  </p:clrMapOvr>
  <mc:AlternateContent xmlns:mc="http://schemas.openxmlformats.org/markup-compatibility/2006" xmlns:p14="http://schemas.microsoft.com/office/powerpoint/2010/main">
    <mc:Choice Requires="p14">
      <p:transition spd="slow" p14:dur="2000" advTm="37127"/>
    </mc:Choice>
    <mc:Fallback xmlns="">
      <p:transition spd="slow" advTm="37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711" y="2984963"/>
            <a:ext cx="10515600" cy="3739393"/>
          </a:xfrm>
        </p:spPr>
        <p:txBody>
          <a:bodyPr/>
          <a:lstStyle/>
          <a:p>
            <a:pPr algn="just"/>
            <a:r>
              <a:rPr lang="en-US" dirty="0"/>
              <a:t>What’s remarkable here is that the </a:t>
            </a:r>
            <a:r>
              <a:rPr lang="en-US" b="1" dirty="0"/>
              <a:t>standard error </a:t>
            </a:r>
            <a:r>
              <a:rPr lang="en-US" dirty="0"/>
              <a:t>calculated in this way, 2.4 minutes, is a </a:t>
            </a:r>
            <a:r>
              <a:rPr lang="en-US" b="1" dirty="0"/>
              <a:t>reasonable approximation </a:t>
            </a:r>
            <a:r>
              <a:rPr lang="en-US" dirty="0"/>
              <a:t>to the standard error of the sampling population calculated in the previous section (3.1 minutes). </a:t>
            </a:r>
          </a:p>
          <a:p>
            <a:pPr algn="just"/>
            <a:r>
              <a:rPr lang="en-US" dirty="0"/>
              <a:t>The distribution of values in the </a:t>
            </a:r>
            <a:r>
              <a:rPr lang="en-US" b="1" dirty="0"/>
              <a:t>bootstrap trials </a:t>
            </a:r>
            <a:r>
              <a:rPr lang="en-US" dirty="0"/>
              <a:t>is called the </a:t>
            </a:r>
            <a:r>
              <a:rPr lang="en-US" b="1" dirty="0"/>
              <a:t>bootstrap distribution</a:t>
            </a:r>
            <a:r>
              <a:rPr lang="en-US" dirty="0"/>
              <a:t>. It’s not exactly the same as the sampling distribution, but for </a:t>
            </a:r>
            <a:r>
              <a:rPr lang="en-US" u="sng" dirty="0"/>
              <a:t>moderate to large sample sizes </a:t>
            </a:r>
            <a:r>
              <a:rPr lang="en-US" dirty="0"/>
              <a:t>it has been </a:t>
            </a:r>
            <a:r>
              <a:rPr lang="en-US" b="1" dirty="0"/>
              <a:t>proven to approximate </a:t>
            </a:r>
            <a:r>
              <a:rPr lang="en-US" dirty="0"/>
              <a:t>those aspects of the sampling distribution that we care most about, such as the standard error.</a:t>
            </a:r>
          </a:p>
        </p:txBody>
      </p:sp>
      <p:pic>
        <p:nvPicPr>
          <p:cNvPr id="4" name="Picture 3"/>
          <p:cNvPicPr>
            <a:picLocks noChangeAspect="1"/>
          </p:cNvPicPr>
          <p:nvPr/>
        </p:nvPicPr>
        <p:blipFill rotWithShape="1">
          <a:blip r:embed="rId4"/>
          <a:srcRect l="33638" t="52933" r="8085" b="17644"/>
          <a:stretch/>
        </p:blipFill>
        <p:spPr>
          <a:xfrm>
            <a:off x="872196" y="339452"/>
            <a:ext cx="8567225" cy="2431884"/>
          </a:xfrm>
          <a:prstGeom prst="rect">
            <a:avLst/>
          </a:prstGeom>
        </p:spPr>
      </p:pic>
      <p:sp>
        <p:nvSpPr>
          <p:cNvPr id="5" name="Oval 4"/>
          <p:cNvSpPr/>
          <p:nvPr/>
        </p:nvSpPr>
        <p:spPr>
          <a:xfrm>
            <a:off x="4825218" y="2363372"/>
            <a:ext cx="492370" cy="337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5C542FC4-4EF2-4FF9-B5CD-9CE8396E18A3}" type="slidenum">
              <a:rPr lang="en-US" smtClean="0"/>
              <a:t>43</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xmlns="" id="{872206D6-CE78-7140-9EE6-8A5C1CAD20C8}"/>
                  </a:ext>
                </a:extLst>
              </p14:cNvPr>
              <p14:cNvContentPartPr/>
              <p14:nvPr>
                <p:extLst>
                  <p:ext uri="{42D2F446-02D8-4167-A562-619A0277C38B}">
                    <p15:isNarration xmlns:p15="http://schemas.microsoft.com/office/powerpoint/2012/main" val="1"/>
                  </p:ext>
                </p:extLst>
              </p14:nvPr>
            </p14:nvContentPartPr>
            <p14:xfrm>
              <a:off x="4228200" y="2734200"/>
              <a:ext cx="1136160" cy="75240"/>
            </p14:xfrm>
          </p:contentPart>
        </mc:Choice>
        <mc:Fallback xmlns="">
          <p:pic>
            <p:nvPicPr>
              <p:cNvPr id="2" name="Ink 1">
                <a:extLst>
                  <a:ext uri="{FF2B5EF4-FFF2-40B4-BE49-F238E27FC236}">
                    <a16:creationId xmlns:a16="http://schemas.microsoft.com/office/drawing/2014/main" id="{872206D6-CE78-7140-9EE6-8A5C1CAD20C8}"/>
                  </a:ext>
                </a:extLst>
              </p:cNvPr>
              <p:cNvPicPr>
                <a:picLocks noGrp="1" noRot="1" noChangeAspect="1" noMove="1" noResize="1" noEditPoints="1" noAdjustHandles="1" noChangeArrowheads="1" noChangeShapeType="1"/>
              </p:cNvPicPr>
              <p:nvPr/>
            </p:nvPicPr>
            <p:blipFill>
              <a:blip r:embed="rId6"/>
              <a:stretch>
                <a:fillRect/>
              </a:stretch>
            </p:blipFill>
            <p:spPr>
              <a:xfrm>
                <a:off x="4218840" y="2724840"/>
                <a:ext cx="1154880" cy="93960"/>
              </a:xfrm>
              <a:prstGeom prst="rect">
                <a:avLst/>
              </a:prstGeom>
            </p:spPr>
          </p:pic>
        </mc:Fallback>
      </mc:AlternateContent>
      <p:pic>
        <p:nvPicPr>
          <p:cNvPr id="7" name="Audio 6">
            <a:hlinkClick r:id="" action="ppaction://media"/>
            <a:extLst>
              <a:ext uri="{FF2B5EF4-FFF2-40B4-BE49-F238E27FC236}">
                <a16:creationId xmlns:a16="http://schemas.microsoft.com/office/drawing/2014/main" xmlns="" id="{4BBC5EB9-15A8-DE4D-975F-68D5666EA0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99175478"/>
      </p:ext>
    </p:extLst>
  </p:cSld>
  <p:clrMapOvr>
    <a:masterClrMapping/>
  </p:clrMapOvr>
  <mc:AlternateContent xmlns:mc="http://schemas.openxmlformats.org/markup-compatibility/2006" xmlns:p14="http://schemas.microsoft.com/office/powerpoint/2010/main">
    <mc:Choice Requires="p14">
      <p:transition spd="slow" p14:dur="2000" advTm="76114"/>
    </mc:Choice>
    <mc:Fallback xmlns="">
      <p:transition spd="slow" advTm="76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44</a:t>
            </a:fld>
            <a:endParaRPr lang="en-US"/>
          </a:p>
        </p:txBody>
      </p:sp>
      <p:sp>
        <p:nvSpPr>
          <p:cNvPr id="5" name="Title 1"/>
          <p:cNvSpPr txBox="1">
            <a:spLocks/>
          </p:cNvSpPr>
          <p:nvPr/>
        </p:nvSpPr>
        <p:spPr>
          <a:xfrm>
            <a:off x="457199" y="100648"/>
            <a:ext cx="10656277" cy="7880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Calibri"/>
                <a:ea typeface="+mj-ea"/>
                <a:cs typeface="+mj-cs"/>
              </a:rPr>
              <a:t>4. Outliers</a:t>
            </a:r>
          </a:p>
        </p:txBody>
      </p:sp>
      <p:pic>
        <p:nvPicPr>
          <p:cNvPr id="6" name="Picture 5"/>
          <p:cNvPicPr>
            <a:picLocks noChangeAspect="1"/>
          </p:cNvPicPr>
          <p:nvPr/>
        </p:nvPicPr>
        <p:blipFill>
          <a:blip r:embed="rId4"/>
          <a:stretch>
            <a:fillRect/>
          </a:stretch>
        </p:blipFill>
        <p:spPr>
          <a:xfrm>
            <a:off x="457199" y="2659432"/>
            <a:ext cx="5247129" cy="2419945"/>
          </a:xfrm>
          <a:prstGeom prst="rect">
            <a:avLst/>
          </a:prstGeom>
          <a:ln>
            <a:solidFill>
              <a:sysClr val="windowText" lastClr="000000"/>
            </a:solidFill>
          </a:ln>
        </p:spPr>
      </p:pic>
      <p:pic>
        <p:nvPicPr>
          <p:cNvPr id="7" name="Picture 6"/>
          <p:cNvPicPr>
            <a:picLocks noChangeAspect="1"/>
          </p:cNvPicPr>
          <p:nvPr/>
        </p:nvPicPr>
        <p:blipFill>
          <a:blip r:embed="rId5"/>
          <a:stretch>
            <a:fillRect/>
          </a:stretch>
        </p:blipFill>
        <p:spPr>
          <a:xfrm>
            <a:off x="457200" y="367177"/>
            <a:ext cx="2076138" cy="1806240"/>
          </a:xfrm>
          <a:prstGeom prst="rect">
            <a:avLst/>
          </a:prstGeom>
        </p:spPr>
      </p:pic>
      <p:sp>
        <p:nvSpPr>
          <p:cNvPr id="8" name="Rectangle 7"/>
          <p:cNvSpPr/>
          <p:nvPr/>
        </p:nvSpPr>
        <p:spPr>
          <a:xfrm>
            <a:off x="2915586" y="1084127"/>
            <a:ext cx="8197890" cy="830997"/>
          </a:xfrm>
          <a:prstGeom prst="rect">
            <a:avLst/>
          </a:prstGeom>
        </p:spPr>
        <p:txBody>
          <a:bodyPr wrap="square">
            <a:spAutoFit/>
          </a:bodyPr>
          <a:lstStyle/>
          <a:p>
            <a:pPr marL="0" marR="0" lvl="0" indent="0" algn="just"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An observation that lies an abnormal distance from other values in a random sample from a population.</a:t>
            </a:r>
          </a:p>
        </p:txBody>
      </p:sp>
      <p:pic>
        <p:nvPicPr>
          <p:cNvPr id="9" name="Picture 8"/>
          <p:cNvPicPr>
            <a:picLocks noChangeAspect="1"/>
          </p:cNvPicPr>
          <p:nvPr/>
        </p:nvPicPr>
        <p:blipFill>
          <a:blip r:embed="rId6"/>
          <a:stretch>
            <a:fillRect/>
          </a:stretch>
        </p:blipFill>
        <p:spPr>
          <a:xfrm>
            <a:off x="5825629" y="2064943"/>
            <a:ext cx="5569942" cy="2829177"/>
          </a:xfrm>
          <a:prstGeom prst="rect">
            <a:avLst/>
          </a:prstGeom>
        </p:spPr>
      </p:pic>
      <p:sp>
        <p:nvSpPr>
          <p:cNvPr id="10" name="Rectangle 9"/>
          <p:cNvSpPr/>
          <p:nvPr/>
        </p:nvSpPr>
        <p:spPr>
          <a:xfrm>
            <a:off x="717567" y="5156021"/>
            <a:ext cx="7142814" cy="1200329"/>
          </a:xfrm>
          <a:prstGeom prst="rect">
            <a:avLst/>
          </a:prstGeom>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The most common ways to treat outlier values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1) To change the value and bring in within a range</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2) To just remove the value.</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xmlns="" id="{1A289444-F3B1-0241-BA5E-CD0D491E2185}"/>
                  </a:ext>
                </a:extLst>
              </p14:cNvPr>
              <p14:cNvContentPartPr/>
              <p14:nvPr>
                <p:extLst>
                  <p:ext uri="{42D2F446-02D8-4167-A562-619A0277C38B}">
                    <p15:isNarration xmlns:p15="http://schemas.microsoft.com/office/powerpoint/2012/main" val="1"/>
                  </p:ext>
                </p:extLst>
              </p14:nvPr>
            </p14:nvContentPartPr>
            <p14:xfrm>
              <a:off x="298800" y="209160"/>
              <a:ext cx="11476080" cy="4826520"/>
            </p14:xfrm>
          </p:contentPart>
        </mc:Choice>
        <mc:Fallback xmlns="">
          <p:pic>
            <p:nvPicPr>
              <p:cNvPr id="2" name="Ink 1">
                <a:extLst>
                  <a:ext uri="{FF2B5EF4-FFF2-40B4-BE49-F238E27FC236}">
                    <a16:creationId xmlns:a16="http://schemas.microsoft.com/office/drawing/2014/main" id="{1A289444-F3B1-0241-BA5E-CD0D491E2185}"/>
                  </a:ext>
                </a:extLst>
              </p:cNvPr>
              <p:cNvPicPr>
                <a:picLocks noGrp="1" noRot="1" noChangeAspect="1" noMove="1" noResize="1" noEditPoints="1" noAdjustHandles="1" noChangeArrowheads="1" noChangeShapeType="1"/>
              </p:cNvPicPr>
              <p:nvPr/>
            </p:nvPicPr>
            <p:blipFill>
              <a:blip r:embed="rId8"/>
              <a:stretch>
                <a:fillRect/>
              </a:stretch>
            </p:blipFill>
            <p:spPr>
              <a:xfrm>
                <a:off x="289440" y="199800"/>
                <a:ext cx="11494800" cy="4845240"/>
              </a:xfrm>
              <a:prstGeom prst="rect">
                <a:avLst/>
              </a:prstGeom>
            </p:spPr>
          </p:pic>
        </mc:Fallback>
      </mc:AlternateContent>
      <p:pic>
        <p:nvPicPr>
          <p:cNvPr id="3" name="Audio 2">
            <a:hlinkClick r:id="" action="ppaction://media"/>
            <a:extLst>
              <a:ext uri="{FF2B5EF4-FFF2-40B4-BE49-F238E27FC236}">
                <a16:creationId xmlns:a16="http://schemas.microsoft.com/office/drawing/2014/main" xmlns="" id="{AEE3D6A0-4F09-9147-A01A-357F03FB20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15344955"/>
      </p:ext>
    </p:extLst>
  </p:cSld>
  <p:clrMapOvr>
    <a:masterClrMapping/>
  </p:clrMapOvr>
  <mc:AlternateContent xmlns:mc="http://schemas.openxmlformats.org/markup-compatibility/2006" xmlns:p14="http://schemas.microsoft.com/office/powerpoint/2010/main">
    <mc:Choice Requires="p14">
      <p:transition spd="slow" p14:dur="2000" advTm="39645"/>
    </mc:Choice>
    <mc:Fallback xmlns="">
      <p:transition spd="slow" advTm="39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0" y="0"/>
            <a:ext cx="10515600" cy="1325563"/>
          </a:xfrm>
        </p:spPr>
        <p:txBody>
          <a:bodyPr/>
          <a:lstStyle/>
          <a:p>
            <a:pPr algn="ctr"/>
            <a:r>
              <a:rPr lang="en-US" b="1" dirty="0">
                <a:solidFill>
                  <a:srgbClr val="7030A0"/>
                </a:solidFill>
              </a:rPr>
              <a:t>Outliers</a:t>
            </a:r>
          </a:p>
        </p:txBody>
      </p:sp>
      <p:sp>
        <p:nvSpPr>
          <p:cNvPr id="3" name="Content Placeholder 2"/>
          <p:cNvSpPr>
            <a:spLocks noGrp="1"/>
          </p:cNvSpPr>
          <p:nvPr>
            <p:ph idx="1"/>
          </p:nvPr>
        </p:nvSpPr>
        <p:spPr>
          <a:xfrm>
            <a:off x="444305" y="1142047"/>
            <a:ext cx="11386624" cy="1769965"/>
          </a:xfrm>
        </p:spPr>
        <p:txBody>
          <a:bodyPr/>
          <a:lstStyle/>
          <a:p>
            <a:pPr marL="0" indent="0" algn="just">
              <a:buNone/>
            </a:pPr>
            <a:r>
              <a:rPr lang="en-US" dirty="0"/>
              <a:t>One place where more data is helpful is in identifying unusual or extreme events: </a:t>
            </a:r>
            <a:r>
              <a:rPr lang="en-US" b="1" dirty="0"/>
              <a:t>outliers</a:t>
            </a:r>
            <a:r>
              <a:rPr lang="en-US" dirty="0"/>
              <a:t>.</a:t>
            </a:r>
          </a:p>
          <a:p>
            <a:pPr marL="0" indent="0" algn="just">
              <a:buNone/>
            </a:pPr>
            <a:r>
              <a:rPr lang="en-US" dirty="0"/>
              <a:t>Suppose we consider any flight delayed by seven hours (420 minutes) or more as an extreme event.</a:t>
            </a:r>
          </a:p>
        </p:txBody>
      </p:sp>
      <p:pic>
        <p:nvPicPr>
          <p:cNvPr id="4" name="Picture 3"/>
          <p:cNvPicPr>
            <a:picLocks noChangeAspect="1"/>
          </p:cNvPicPr>
          <p:nvPr/>
        </p:nvPicPr>
        <p:blipFill rotWithShape="1">
          <a:blip r:embed="rId4"/>
          <a:srcRect l="33314" t="14471" r="22465" b="42836"/>
          <a:stretch/>
        </p:blipFill>
        <p:spPr>
          <a:xfrm>
            <a:off x="1364565" y="3052688"/>
            <a:ext cx="6453457" cy="3502855"/>
          </a:xfrm>
          <a:prstGeom prst="rect">
            <a:avLst/>
          </a:prstGeom>
        </p:spPr>
      </p:pic>
      <p:sp>
        <p:nvSpPr>
          <p:cNvPr id="5" name="Oval 4"/>
          <p:cNvSpPr/>
          <p:nvPr/>
        </p:nvSpPr>
        <p:spPr>
          <a:xfrm>
            <a:off x="2096085" y="4923692"/>
            <a:ext cx="351693" cy="14489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655212" y="5233182"/>
            <a:ext cx="482405" cy="5205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42671" y="5936566"/>
            <a:ext cx="731520" cy="30948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033824" y="3850008"/>
            <a:ext cx="3656427" cy="954107"/>
          </a:xfrm>
          <a:prstGeom prst="rect">
            <a:avLst/>
          </a:prstGeom>
          <a:noFill/>
        </p:spPr>
        <p:txBody>
          <a:bodyPr wrap="square" rtlCol="0">
            <a:spAutoFit/>
          </a:bodyPr>
          <a:lstStyle/>
          <a:p>
            <a:r>
              <a:rPr lang="en-US" sz="2800" dirty="0"/>
              <a:t>Arrive extra early in July and to avoid VX flight.</a:t>
            </a:r>
          </a:p>
        </p:txBody>
      </p:sp>
      <p:sp>
        <p:nvSpPr>
          <p:cNvPr id="9" name="Slide Number Placeholder 8"/>
          <p:cNvSpPr>
            <a:spLocks noGrp="1"/>
          </p:cNvSpPr>
          <p:nvPr>
            <p:ph type="sldNum" sz="quarter" idx="12"/>
          </p:nvPr>
        </p:nvSpPr>
        <p:spPr/>
        <p:txBody>
          <a:bodyPr/>
          <a:lstStyle/>
          <a:p>
            <a:fld id="{5C542FC4-4EF2-4FF9-B5CD-9CE8396E18A3}" type="slidenum">
              <a:rPr lang="en-US" smtClean="0"/>
              <a:t>45</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0" name="Ink 9">
                <a:extLst>
                  <a:ext uri="{FF2B5EF4-FFF2-40B4-BE49-F238E27FC236}">
                    <a16:creationId xmlns:a16="http://schemas.microsoft.com/office/drawing/2014/main" xmlns="" id="{E9BEB132-4FD1-774F-8726-1F0A479D8BB4}"/>
                  </a:ext>
                </a:extLst>
              </p14:cNvPr>
              <p14:cNvContentPartPr/>
              <p14:nvPr>
                <p:extLst>
                  <p:ext uri="{42D2F446-02D8-4167-A562-619A0277C38B}">
                    <p15:isNarration xmlns:p15="http://schemas.microsoft.com/office/powerpoint/2012/main" val="1"/>
                  </p:ext>
                </p:extLst>
              </p14:nvPr>
            </p14:nvContentPartPr>
            <p14:xfrm>
              <a:off x="4706640" y="5543280"/>
              <a:ext cx="642600" cy="732240"/>
            </p14:xfrm>
          </p:contentPart>
        </mc:Choice>
        <mc:Fallback xmlns="">
          <p:pic>
            <p:nvPicPr>
              <p:cNvPr id="10" name="Ink 9">
                <a:extLst>
                  <a:ext uri="{FF2B5EF4-FFF2-40B4-BE49-F238E27FC236}">
                    <a16:creationId xmlns:a16="http://schemas.microsoft.com/office/drawing/2014/main" id="{E9BEB132-4FD1-774F-8726-1F0A479D8BB4}"/>
                  </a:ext>
                </a:extLst>
              </p:cNvPr>
              <p:cNvPicPr>
                <a:picLocks noGrp="1" noRot="1" noChangeAspect="1" noMove="1" noResize="1" noEditPoints="1" noAdjustHandles="1" noChangeArrowheads="1" noChangeShapeType="1"/>
              </p:cNvPicPr>
              <p:nvPr/>
            </p:nvPicPr>
            <p:blipFill>
              <a:blip r:embed="rId6"/>
              <a:stretch>
                <a:fillRect/>
              </a:stretch>
            </p:blipFill>
            <p:spPr>
              <a:xfrm>
                <a:off x="4697280" y="5533920"/>
                <a:ext cx="661320" cy="750960"/>
              </a:xfrm>
              <a:prstGeom prst="rect">
                <a:avLst/>
              </a:prstGeom>
            </p:spPr>
          </p:pic>
        </mc:Fallback>
      </mc:AlternateContent>
      <p:pic>
        <p:nvPicPr>
          <p:cNvPr id="11" name="Audio 10">
            <a:hlinkClick r:id="" action="ppaction://media"/>
            <a:extLst>
              <a:ext uri="{FF2B5EF4-FFF2-40B4-BE49-F238E27FC236}">
                <a16:creationId xmlns:a16="http://schemas.microsoft.com/office/drawing/2014/main" xmlns="" id="{7B83102E-2173-DC48-8C3F-C8E4B16364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38889313"/>
      </p:ext>
    </p:extLst>
  </p:cSld>
  <p:clrMapOvr>
    <a:masterClrMapping/>
  </p:clrMapOvr>
  <mc:AlternateContent xmlns:mc="http://schemas.openxmlformats.org/markup-compatibility/2006" xmlns:p14="http://schemas.microsoft.com/office/powerpoint/2010/main">
    <mc:Choice Requires="p14">
      <p:transition spd="slow" p14:dur="2000" advTm="70322"/>
    </mc:Choice>
    <mc:Fallback xmlns="">
      <p:transition spd="slow" advTm="70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Reminder on Outliers</a:t>
            </a:r>
          </a:p>
        </p:txBody>
      </p:sp>
      <p:sp>
        <p:nvSpPr>
          <p:cNvPr id="3" name="Content Placeholder 2"/>
          <p:cNvSpPr>
            <a:spLocks noGrp="1"/>
          </p:cNvSpPr>
          <p:nvPr>
            <p:ph idx="1"/>
          </p:nvPr>
        </p:nvSpPr>
        <p:spPr/>
        <p:txBody>
          <a:bodyPr/>
          <a:lstStyle/>
          <a:p>
            <a:r>
              <a:rPr lang="en-US" dirty="0"/>
              <a:t>Outliers can often tell us </a:t>
            </a:r>
            <a:r>
              <a:rPr lang="en-US" b="1" dirty="0"/>
              <a:t>interesting things</a:t>
            </a:r>
            <a:r>
              <a:rPr lang="en-US" dirty="0"/>
              <a:t>. </a:t>
            </a:r>
          </a:p>
          <a:p>
            <a:r>
              <a:rPr lang="en-US" dirty="0"/>
              <a:t>How they should be handled depends on </a:t>
            </a:r>
            <a:r>
              <a:rPr lang="en-US" b="1" dirty="0"/>
              <a:t>their cause</a:t>
            </a:r>
            <a:r>
              <a:rPr lang="en-US" dirty="0"/>
              <a:t>. </a:t>
            </a:r>
          </a:p>
          <a:p>
            <a:r>
              <a:rPr lang="en-US" dirty="0"/>
              <a:t>Outliers due to data irregularities or errors should be fixed. </a:t>
            </a:r>
          </a:p>
          <a:p>
            <a:r>
              <a:rPr lang="en-US" dirty="0"/>
              <a:t>Other outliers may yield important insights. </a:t>
            </a:r>
          </a:p>
          <a:p>
            <a:r>
              <a:rPr lang="en-US" dirty="0"/>
              <a:t>Outliers should never be </a:t>
            </a:r>
            <a:r>
              <a:rPr lang="en-US" b="1" dirty="0"/>
              <a:t>dropped</a:t>
            </a:r>
            <a:r>
              <a:rPr lang="en-US" dirty="0"/>
              <a:t> unless there is a clear </a:t>
            </a:r>
            <a:r>
              <a:rPr lang="en-US" b="1" dirty="0"/>
              <a:t>rationale</a:t>
            </a:r>
            <a:r>
              <a:rPr lang="en-US" dirty="0"/>
              <a:t>. If outliers are dropped this should be clearly </a:t>
            </a:r>
            <a:r>
              <a:rPr lang="en-US" b="1" dirty="0"/>
              <a:t>reported</a:t>
            </a:r>
            <a:r>
              <a:rPr lang="en-US" dirty="0"/>
              <a:t>.</a:t>
            </a:r>
          </a:p>
        </p:txBody>
      </p:sp>
      <p:sp>
        <p:nvSpPr>
          <p:cNvPr id="4" name="Slide Number Placeholder 3"/>
          <p:cNvSpPr>
            <a:spLocks noGrp="1"/>
          </p:cNvSpPr>
          <p:nvPr>
            <p:ph type="sldNum" sz="quarter" idx="12"/>
          </p:nvPr>
        </p:nvSpPr>
        <p:spPr/>
        <p:txBody>
          <a:bodyPr/>
          <a:lstStyle/>
          <a:p>
            <a:fld id="{5C542FC4-4EF2-4FF9-B5CD-9CE8396E18A3}" type="slidenum">
              <a:rPr lang="en-US" smtClean="0"/>
              <a:t>46</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xmlns="" id="{C781B9D4-2B37-0F46-96A5-8EF1366D8D70}"/>
                  </a:ext>
                </a:extLst>
              </p14:cNvPr>
              <p14:cNvContentPartPr/>
              <p14:nvPr>
                <p:extLst>
                  <p:ext uri="{42D2F446-02D8-4167-A562-619A0277C38B}">
                    <p15:isNarration xmlns:p15="http://schemas.microsoft.com/office/powerpoint/2012/main" val="1"/>
                  </p:ext>
                </p:extLst>
              </p14:nvPr>
            </p14:nvContentPartPr>
            <p14:xfrm>
              <a:off x="3526200" y="3406680"/>
              <a:ext cx="4617000" cy="1360080"/>
            </p14:xfrm>
          </p:contentPart>
        </mc:Choice>
        <mc:Fallback xmlns="">
          <p:pic>
            <p:nvPicPr>
              <p:cNvPr id="5" name="Ink 4">
                <a:extLst>
                  <a:ext uri="{FF2B5EF4-FFF2-40B4-BE49-F238E27FC236}">
                    <a16:creationId xmlns:a16="http://schemas.microsoft.com/office/drawing/2014/main" id="{C781B9D4-2B37-0F46-96A5-8EF1366D8D70}"/>
                  </a:ext>
                </a:extLst>
              </p:cNvPr>
              <p:cNvPicPr>
                <a:picLocks noGrp="1" noRot="1" noChangeAspect="1" noMove="1" noResize="1" noEditPoints="1" noAdjustHandles="1" noChangeArrowheads="1" noChangeShapeType="1"/>
              </p:cNvPicPr>
              <p:nvPr/>
            </p:nvPicPr>
            <p:blipFill>
              <a:blip r:embed="rId5"/>
              <a:stretch>
                <a:fillRect/>
              </a:stretch>
            </p:blipFill>
            <p:spPr>
              <a:xfrm>
                <a:off x="3516840" y="3397320"/>
                <a:ext cx="4635720" cy="1378800"/>
              </a:xfrm>
              <a:prstGeom prst="rect">
                <a:avLst/>
              </a:prstGeom>
            </p:spPr>
          </p:pic>
        </mc:Fallback>
      </mc:AlternateContent>
      <p:pic>
        <p:nvPicPr>
          <p:cNvPr id="6" name="Audio 5">
            <a:hlinkClick r:id="" action="ppaction://media"/>
            <a:extLst>
              <a:ext uri="{FF2B5EF4-FFF2-40B4-BE49-F238E27FC236}">
                <a16:creationId xmlns:a16="http://schemas.microsoft.com/office/drawing/2014/main" xmlns="" id="{85DFFF7A-BCD1-504E-BD1C-44EB278F7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94398934"/>
      </p:ext>
    </p:extLst>
  </p:cSld>
  <p:clrMapOvr>
    <a:masterClrMapping/>
  </p:clrMapOvr>
  <mc:AlternateContent xmlns:mc="http://schemas.openxmlformats.org/markup-compatibility/2006" xmlns:p14="http://schemas.microsoft.com/office/powerpoint/2010/main">
    <mc:Choice Requires="p14">
      <p:transition spd="slow" p14:dur="2000" advTm="36991"/>
    </mc:Choice>
    <mc:Fallback xmlns="">
      <p:transition spd="slow" advTm="36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674" y="0"/>
            <a:ext cx="10515600" cy="1325563"/>
          </a:xfrm>
        </p:spPr>
        <p:txBody>
          <a:bodyPr/>
          <a:lstStyle/>
          <a:p>
            <a:pPr algn="ctr"/>
            <a:r>
              <a:rPr lang="en-US" b="1" dirty="0">
                <a:solidFill>
                  <a:srgbClr val="C00000"/>
                </a:solidFill>
                <a:latin typeface="+mn-lt"/>
              </a:rPr>
              <a:t>5. Statistical Model</a:t>
            </a:r>
          </a:p>
        </p:txBody>
      </p:sp>
      <p:sp>
        <p:nvSpPr>
          <p:cNvPr id="3" name="Content Placeholder 2"/>
          <p:cNvSpPr>
            <a:spLocks noGrp="1"/>
          </p:cNvSpPr>
          <p:nvPr>
            <p:ph idx="1"/>
          </p:nvPr>
        </p:nvSpPr>
        <p:spPr>
          <a:xfrm>
            <a:off x="458371" y="1381516"/>
            <a:ext cx="11189678" cy="4400306"/>
          </a:xfrm>
        </p:spPr>
        <p:txBody>
          <a:bodyPr>
            <a:normAutofit/>
          </a:bodyPr>
          <a:lstStyle/>
          <a:p>
            <a:pPr marL="0" indent="0" algn="just">
              <a:buNone/>
            </a:pPr>
            <a:r>
              <a:rPr lang="en-US" dirty="0"/>
              <a:t>A statistical model is a special class of mathematical model. </a:t>
            </a:r>
          </a:p>
          <a:p>
            <a:pPr algn="just"/>
            <a:r>
              <a:rPr lang="en-US" dirty="0"/>
              <a:t>What distinguishes a statistical model from other mathematical models is that a statistical model is </a:t>
            </a:r>
            <a:r>
              <a:rPr lang="en-US" b="1" dirty="0"/>
              <a:t>non-deterministic</a:t>
            </a:r>
            <a:r>
              <a:rPr lang="en-US" dirty="0"/>
              <a:t>. Thus, in a statistical model specified via mathematical equations, some of the variables do not have specific values, but instead have probability distributions; i.e. some of the variables are </a:t>
            </a:r>
            <a:r>
              <a:rPr lang="en-US" b="1" dirty="0"/>
              <a:t>stochastic </a:t>
            </a:r>
            <a:r>
              <a:rPr lang="en-US" dirty="0"/>
              <a:t>(something that was randomly determined). </a:t>
            </a:r>
          </a:p>
          <a:p>
            <a:pPr marL="0" indent="0" algn="just">
              <a:buNone/>
            </a:pPr>
            <a:r>
              <a:rPr lang="en-US" dirty="0"/>
              <a:t>There are </a:t>
            </a:r>
            <a:r>
              <a:rPr lang="en-US" b="1" dirty="0"/>
              <a:t>three purposes </a:t>
            </a:r>
            <a:r>
              <a:rPr lang="en-US" dirty="0"/>
              <a:t>for a statistical model, </a:t>
            </a:r>
          </a:p>
          <a:p>
            <a:pPr lvl="1" algn="just"/>
            <a:r>
              <a:rPr lang="en-US" sz="2800" dirty="0"/>
              <a:t>Predictions</a:t>
            </a:r>
          </a:p>
          <a:p>
            <a:pPr lvl="1" algn="just"/>
            <a:r>
              <a:rPr lang="en-US" sz="2800" dirty="0"/>
              <a:t>Extraction of information</a:t>
            </a:r>
          </a:p>
          <a:p>
            <a:pPr lvl="1" algn="just"/>
            <a:r>
              <a:rPr lang="en-US" sz="2800" dirty="0"/>
              <a:t>Description of stochastic structures</a:t>
            </a:r>
          </a:p>
        </p:txBody>
      </p:sp>
      <p:sp>
        <p:nvSpPr>
          <p:cNvPr id="4" name="Slide Number Placeholder 3"/>
          <p:cNvSpPr>
            <a:spLocks noGrp="1"/>
          </p:cNvSpPr>
          <p:nvPr>
            <p:ph type="sldNum" sz="quarter" idx="12"/>
          </p:nvPr>
        </p:nvSpPr>
        <p:spPr/>
        <p:txBody>
          <a:bodyPr/>
          <a:lstStyle/>
          <a:p>
            <a:fld id="{5C542FC4-4EF2-4FF9-B5CD-9CE8396E18A3}" type="slidenum">
              <a:rPr lang="en-US" smtClean="0"/>
              <a:t>47</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6" name="Ink 5">
                <a:extLst>
                  <a:ext uri="{FF2B5EF4-FFF2-40B4-BE49-F238E27FC236}">
                    <a16:creationId xmlns:a16="http://schemas.microsoft.com/office/drawing/2014/main" xmlns="" id="{9F5F3E09-C13D-B247-A148-DE7853520EB3}"/>
                  </a:ext>
                </a:extLst>
              </p14:cNvPr>
              <p14:cNvContentPartPr/>
              <p14:nvPr>
                <p:extLst>
                  <p:ext uri="{42D2F446-02D8-4167-A562-619A0277C38B}">
                    <p15:isNarration xmlns:p15="http://schemas.microsoft.com/office/powerpoint/2012/main" val="1"/>
                  </p:ext>
                </p:extLst>
              </p14:nvPr>
            </p14:nvContentPartPr>
            <p14:xfrm>
              <a:off x="3003120" y="1733040"/>
              <a:ext cx="6455160" cy="4049640"/>
            </p14:xfrm>
          </p:contentPart>
        </mc:Choice>
        <mc:Fallback xmlns="">
          <p:pic>
            <p:nvPicPr>
              <p:cNvPr id="6" name="Ink 5">
                <a:extLst>
                  <a:ext uri="{FF2B5EF4-FFF2-40B4-BE49-F238E27FC236}">
                    <a16:creationId xmlns:a16="http://schemas.microsoft.com/office/drawing/2014/main" id="{9F5F3E09-C13D-B247-A148-DE7853520EB3}"/>
                  </a:ext>
                </a:extLst>
              </p:cNvPr>
              <p:cNvPicPr>
                <a:picLocks noGrp="1" noRot="1" noChangeAspect="1" noMove="1" noResize="1" noEditPoints="1" noAdjustHandles="1" noChangeArrowheads="1" noChangeShapeType="1"/>
              </p:cNvPicPr>
              <p:nvPr/>
            </p:nvPicPr>
            <p:blipFill>
              <a:blip r:embed="rId5"/>
              <a:stretch>
                <a:fillRect/>
              </a:stretch>
            </p:blipFill>
            <p:spPr>
              <a:xfrm>
                <a:off x="2993760" y="1723680"/>
                <a:ext cx="6473880" cy="4068360"/>
              </a:xfrm>
              <a:prstGeom prst="rect">
                <a:avLst/>
              </a:prstGeom>
            </p:spPr>
          </p:pic>
        </mc:Fallback>
      </mc:AlternateContent>
      <p:pic>
        <p:nvPicPr>
          <p:cNvPr id="7" name="Audio 6">
            <a:hlinkClick r:id="" action="ppaction://media"/>
            <a:extLst>
              <a:ext uri="{FF2B5EF4-FFF2-40B4-BE49-F238E27FC236}">
                <a16:creationId xmlns:a16="http://schemas.microsoft.com/office/drawing/2014/main" xmlns="" id="{25317F5B-F6BB-B846-A293-61A54F3214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30732881"/>
      </p:ext>
    </p:extLst>
  </p:cSld>
  <p:clrMapOvr>
    <a:masterClrMapping/>
  </p:clrMapOvr>
  <mc:AlternateContent xmlns:mc="http://schemas.openxmlformats.org/markup-compatibility/2006" xmlns:p14="http://schemas.microsoft.com/office/powerpoint/2010/main">
    <mc:Choice Requires="p14">
      <p:transition spd="slow" p14:dur="2000" advTm="52950"/>
    </mc:Choice>
    <mc:Fallback xmlns="">
      <p:transition spd="slow" advTm="52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48</a:t>
            </a:fld>
            <a:endParaRPr lang="en-US"/>
          </a:p>
        </p:txBody>
      </p:sp>
      <p:sp>
        <p:nvSpPr>
          <p:cNvPr id="5" name="Content Placeholder 2"/>
          <p:cNvSpPr txBox="1">
            <a:spLocks/>
          </p:cNvSpPr>
          <p:nvPr/>
        </p:nvSpPr>
        <p:spPr>
          <a:xfrm>
            <a:off x="608484" y="562722"/>
            <a:ext cx="10912955" cy="51753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r>
              <a:rPr kumimoji="0" lang="en-US" sz="2800" b="1" i="0" u="none" strike="noStrike" kern="1200" cap="none" spc="0" normalizeH="0" baseline="0" noProof="0" dirty="0">
                <a:ln>
                  <a:noFill/>
                </a:ln>
                <a:solidFill>
                  <a:srgbClr val="C00000"/>
                </a:solidFill>
                <a:effectLst/>
                <a:uLnTx/>
                <a:uFillTx/>
                <a:latin typeface="Calibri"/>
                <a:ea typeface="+mn-ea"/>
                <a:cs typeface="+mn-cs"/>
              </a:rPr>
              <a:t>Model</a:t>
            </a:r>
            <a:r>
              <a:rPr kumimoji="0" lang="en-US" sz="2800" b="0" i="0" u="none" strike="noStrike" kern="1200" cap="none" spc="0" normalizeH="0" baseline="0" noProof="0" dirty="0">
                <a:ln>
                  <a:noFill/>
                </a:ln>
                <a:solidFill>
                  <a:sysClr val="windowText" lastClr="000000"/>
                </a:solidFill>
                <a:effectLst/>
                <a:uLnTx/>
                <a:uFillTx/>
                <a:latin typeface="Calibri"/>
                <a:ea typeface="+mn-ea"/>
                <a:cs typeface="+mn-cs"/>
              </a:rPr>
              <a:t>: A representation for a purpose. Blueprints, dolls, model airplanes.</a:t>
            </a: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r>
              <a:rPr kumimoji="0" lang="en-US" sz="2800" b="1" i="0" u="none" strike="noStrike" kern="1200" cap="none" spc="0" normalizeH="0" baseline="0" noProof="0" dirty="0">
                <a:ln>
                  <a:noFill/>
                </a:ln>
                <a:solidFill>
                  <a:srgbClr val="C00000"/>
                </a:solidFill>
                <a:effectLst/>
                <a:uLnTx/>
                <a:uFillTx/>
                <a:latin typeface="Calibri"/>
                <a:ea typeface="+mn-ea"/>
                <a:cs typeface="+mn-cs"/>
              </a:rPr>
              <a:t>Mathematical model</a:t>
            </a:r>
            <a:r>
              <a:rPr kumimoji="0" lang="en-US" sz="2800" b="0" i="0" u="none" strike="noStrike" kern="1200" cap="none" spc="0" normalizeH="0" baseline="0" noProof="0" dirty="0">
                <a:ln>
                  <a:noFill/>
                </a:ln>
                <a:solidFill>
                  <a:sysClr val="windowText" lastClr="000000"/>
                </a:solidFill>
                <a:effectLst/>
                <a:uLnTx/>
                <a:uFillTx/>
                <a:latin typeface="Calibri"/>
                <a:ea typeface="+mn-ea"/>
                <a:cs typeface="+mn-cs"/>
              </a:rPr>
              <a:t>: a description of a system using mathematical concepts and language.</a:t>
            </a:r>
          </a:p>
          <a:p>
            <a:pPr marL="742950" marR="0" lvl="1" indent="-285750" algn="just"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a:ea typeface="+mn-ea"/>
                <a:cs typeface="+mn-cs"/>
              </a:rPr>
              <a:t>can take many forms, including dynamical systems, statistical models, differential equations, or game theoretic models.</a:t>
            </a:r>
          </a:p>
          <a:p>
            <a:pPr marL="342900" marR="0" lvl="0" indent="-342900" algn="just" defTabSz="457200" rtl="0" eaLnBrk="1" fontAlgn="auto" latinLnBrk="0" hangingPunct="1">
              <a:lnSpc>
                <a:spcPct val="100000"/>
              </a:lnSpc>
              <a:spcBef>
                <a:spcPct val="20000"/>
              </a:spcBef>
              <a:spcAft>
                <a:spcPts val="0"/>
              </a:spcAft>
              <a:buClrTx/>
              <a:buSzTx/>
              <a:buFont typeface="Arial"/>
              <a:buChar char="•"/>
              <a:tabLst/>
              <a:defRPr/>
            </a:pPr>
            <a:r>
              <a:rPr kumimoji="0" lang="en-US" sz="2800" b="1" i="0" u="none" strike="noStrike" kern="1200" cap="none" spc="0" normalizeH="0" baseline="0" noProof="0" dirty="0">
                <a:ln>
                  <a:noFill/>
                </a:ln>
                <a:solidFill>
                  <a:srgbClr val="C00000"/>
                </a:solidFill>
                <a:effectLst/>
                <a:uLnTx/>
                <a:uFillTx/>
                <a:latin typeface="Calibri"/>
                <a:ea typeface="+mn-ea"/>
                <a:cs typeface="+mn-cs"/>
              </a:rPr>
              <a:t>Statistical model</a:t>
            </a:r>
            <a:r>
              <a:rPr kumimoji="0" lang="en-US" sz="2800" b="0" i="0" u="none" strike="noStrike" kern="1200" cap="none" spc="0" normalizeH="0" baseline="0" noProof="0" dirty="0">
                <a:ln>
                  <a:noFill/>
                </a:ln>
                <a:solidFill>
                  <a:sysClr val="windowText" lastClr="000000"/>
                </a:solidFill>
                <a:effectLst/>
                <a:uLnTx/>
                <a:uFillTx/>
                <a:latin typeface="Calibri"/>
                <a:ea typeface="+mn-ea"/>
                <a:cs typeface="+mn-cs"/>
              </a:rPr>
              <a:t>: A class of mathematical model founded on data. </a:t>
            </a:r>
          </a:p>
          <a:p>
            <a:pPr marL="742950" marR="0" lvl="1" indent="-285750" algn="just"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embodies a set of assumptions concerning the generation of some </a:t>
            </a:r>
            <a:r>
              <a:rPr kumimoji="0" lang="en-US" sz="2400" b="1" i="0" u="none" strike="noStrike" kern="1200" cap="none" spc="0" normalizeH="0" baseline="0" noProof="0" dirty="0">
                <a:ln>
                  <a:noFill/>
                </a:ln>
                <a:solidFill>
                  <a:sysClr val="windowText" lastClr="000000"/>
                </a:solidFill>
                <a:effectLst/>
                <a:uLnTx/>
                <a:uFillTx/>
                <a:latin typeface="Calibri"/>
                <a:ea typeface="+mn-ea"/>
                <a:cs typeface="+mn-cs"/>
              </a:rPr>
              <a:t>sample</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 data, and similar data from a larger </a:t>
            </a:r>
            <a:r>
              <a:rPr kumimoji="0" lang="en-US" sz="2400" b="1" i="0" u="none" strike="noStrike" kern="1200" cap="none" spc="0" normalizeH="0" baseline="0" noProof="0" dirty="0">
                <a:ln>
                  <a:noFill/>
                </a:ln>
                <a:solidFill>
                  <a:sysClr val="windowText" lastClr="000000"/>
                </a:solidFill>
                <a:effectLst/>
                <a:uLnTx/>
                <a:uFillTx/>
                <a:latin typeface="Calibri"/>
                <a:ea typeface="+mn-ea"/>
                <a:cs typeface="+mn-cs"/>
              </a:rPr>
              <a:t>population</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a:t>
            </a:r>
          </a:p>
          <a:p>
            <a:pPr marL="742950" marR="0" lvl="1" indent="-285750" algn="just"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What distinguishes a statistical model from other mathematical models is that a statistical model is </a:t>
            </a:r>
            <a:r>
              <a:rPr kumimoji="0" lang="en-US" sz="2400" b="1" i="0" u="none" strike="noStrike" kern="1200" cap="none" spc="0" normalizeH="0" baseline="0" noProof="0" dirty="0">
                <a:ln>
                  <a:noFill/>
                </a:ln>
                <a:solidFill>
                  <a:srgbClr val="7030A0"/>
                </a:solidFill>
                <a:effectLst/>
                <a:uLnTx/>
                <a:uFillTx/>
                <a:latin typeface="Calibri"/>
                <a:ea typeface="+mn-ea"/>
                <a:cs typeface="+mn-cs"/>
              </a:rPr>
              <a:t>non-deterministic</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 </a:t>
            </a:r>
          </a:p>
          <a:p>
            <a:pPr marL="742950" marR="0" lvl="1" indent="-285750" algn="just" defTabSz="457200" rtl="0" eaLnBrk="1" fontAlgn="auto" latinLnBrk="0" hangingPunct="1">
              <a:lnSpc>
                <a:spcPct val="100000"/>
              </a:lnSpc>
              <a:spcBef>
                <a:spcPct val="20000"/>
              </a:spcBef>
              <a:spcAft>
                <a:spcPts val="0"/>
              </a:spcAft>
              <a:buClrTx/>
              <a:buSzTx/>
              <a:buFont typeface="Arial"/>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6" name="Rectangle 5"/>
          <p:cNvSpPr/>
          <p:nvPr/>
        </p:nvSpPr>
        <p:spPr>
          <a:xfrm>
            <a:off x="6247616" y="5340687"/>
            <a:ext cx="4951440" cy="1015663"/>
          </a:xfrm>
          <a:prstGeom prst="rect">
            <a:avLst/>
          </a:prstGeom>
          <a:solidFill>
            <a:srgbClr val="8064A2">
              <a:lumMod val="40000"/>
              <a:lumOff val="60000"/>
            </a:srgbClr>
          </a:solidFill>
          <a:ln>
            <a:solidFill>
              <a:srgbClr val="7030A0"/>
            </a:solidFill>
          </a:ln>
        </p:spPr>
        <p:txBody>
          <a:bodyPr wrap="square">
            <a:spAutoFit/>
          </a:bodyPr>
          <a:lstStyle/>
          <a:p>
            <a:pPr marL="0" marR="0" lvl="0" indent="0" algn="just"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A system in which the output cannot be predicted because there are multiple possible outcomes for each input.</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xmlns="" id="{5D998B0D-7BCF-2041-A9F9-27403E690CBD}"/>
                  </a:ext>
                </a:extLst>
              </p14:cNvPr>
              <p14:cNvContentPartPr/>
              <p14:nvPr>
                <p:extLst>
                  <p:ext uri="{42D2F446-02D8-4167-A562-619A0277C38B}">
                    <p15:isNarration xmlns:p15="http://schemas.microsoft.com/office/powerpoint/2012/main" val="1"/>
                  </p:ext>
                </p:extLst>
              </p14:nvPr>
            </p14:nvContentPartPr>
            <p14:xfrm>
              <a:off x="926280" y="1105560"/>
              <a:ext cx="10495800" cy="4393440"/>
            </p14:xfrm>
          </p:contentPart>
        </mc:Choice>
        <mc:Fallback xmlns="">
          <p:pic>
            <p:nvPicPr>
              <p:cNvPr id="2" name="Ink 1">
                <a:extLst>
                  <a:ext uri="{FF2B5EF4-FFF2-40B4-BE49-F238E27FC236}">
                    <a16:creationId xmlns:a16="http://schemas.microsoft.com/office/drawing/2014/main" id="{5D998B0D-7BCF-2041-A9F9-27403E690CBD}"/>
                  </a:ext>
                </a:extLst>
              </p:cNvPr>
              <p:cNvPicPr>
                <a:picLocks noGrp="1" noRot="1" noChangeAspect="1" noMove="1" noResize="1" noEditPoints="1" noAdjustHandles="1" noChangeArrowheads="1" noChangeShapeType="1"/>
              </p:cNvPicPr>
              <p:nvPr/>
            </p:nvPicPr>
            <p:blipFill>
              <a:blip r:embed="rId5"/>
              <a:stretch>
                <a:fillRect/>
              </a:stretch>
            </p:blipFill>
            <p:spPr>
              <a:xfrm>
                <a:off x="916920" y="1096200"/>
                <a:ext cx="10514520" cy="4412160"/>
              </a:xfrm>
              <a:prstGeom prst="rect">
                <a:avLst/>
              </a:prstGeom>
            </p:spPr>
          </p:pic>
        </mc:Fallback>
      </mc:AlternateContent>
      <p:pic>
        <p:nvPicPr>
          <p:cNvPr id="3" name="Audio 2">
            <a:hlinkClick r:id="" action="ppaction://media"/>
            <a:extLst>
              <a:ext uri="{FF2B5EF4-FFF2-40B4-BE49-F238E27FC236}">
                <a16:creationId xmlns:a16="http://schemas.microsoft.com/office/drawing/2014/main" xmlns="" id="{6BDEA200-85F1-414A-A283-F4AF41FD86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6996845"/>
      </p:ext>
    </p:extLst>
  </p:cSld>
  <p:clrMapOvr>
    <a:masterClrMapping/>
  </p:clrMapOvr>
  <mc:AlternateContent xmlns:mc="http://schemas.openxmlformats.org/markup-compatibility/2006" xmlns:p14="http://schemas.microsoft.com/office/powerpoint/2010/main">
    <mc:Choice Requires="p14">
      <p:transition spd="slow" p14:dur="2000" advTm="88422"/>
    </mc:Choice>
    <mc:Fallback xmlns="">
      <p:transition spd="slow" advTm="88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542FC4-4EF2-4FF9-B5CD-9CE8396E18A3}" type="slidenum">
              <a:rPr lang="en-US" smtClean="0"/>
              <a:t>49</a:t>
            </a:fld>
            <a:endParaRPr lang="en-US"/>
          </a:p>
        </p:txBody>
      </p:sp>
      <p:sp>
        <p:nvSpPr>
          <p:cNvPr id="3"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542FC4-4EF2-4FF9-B5CD-9CE8396E18A3}" type="slidenum">
              <a:rPr lang="en-US" smtClean="0"/>
              <a:pPr/>
              <a:t>49</a:t>
            </a:fld>
            <a:endParaRPr lang="en-US"/>
          </a:p>
        </p:txBody>
      </p:sp>
      <p:sp>
        <p:nvSpPr>
          <p:cNvPr id="4" name="Rectangle 3"/>
          <p:cNvSpPr/>
          <p:nvPr/>
        </p:nvSpPr>
        <p:spPr>
          <a:xfrm>
            <a:off x="334297" y="193989"/>
            <a:ext cx="7762568" cy="147732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Two purposes for a statistical model</a:t>
            </a:r>
            <a:r>
              <a:rPr lang="en-US" dirty="0">
                <a:latin typeface="Arial" panose="020B0604020202020204" pitchFamily="34" charset="0"/>
                <a:cs typeface="Arial" panose="020B0604020202020204" pitchFamily="34" charset="0"/>
              </a:rPr>
              <a:t>:</a:t>
            </a:r>
          </a:p>
          <a:p>
            <a:pPr marL="342900" indent="-342900">
              <a:buFont typeface="+mj-lt"/>
              <a:buAutoNum type="arabicPeriod"/>
            </a:pPr>
            <a:r>
              <a:rPr lang="en-US" dirty="0">
                <a:latin typeface="Arial" panose="020B0604020202020204" pitchFamily="34" charset="0"/>
                <a:cs typeface="Arial" panose="020B0604020202020204" pitchFamily="34" charset="0"/>
              </a:rPr>
              <a:t>To </a:t>
            </a:r>
            <a:r>
              <a:rPr lang="en-US" b="1" dirty="0">
                <a:solidFill>
                  <a:srgbClr val="002060"/>
                </a:solidFill>
                <a:latin typeface="Arial" panose="020B0604020202020204" pitchFamily="34" charset="0"/>
                <a:cs typeface="Arial" panose="020B0604020202020204" pitchFamily="34" charset="0"/>
              </a:rPr>
              <a:t>extract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some</a:t>
            </a:r>
            <a:r>
              <a:rPr lang="en-US" b="1" dirty="0">
                <a:latin typeface="Arial" panose="020B0604020202020204" pitchFamily="34" charset="0"/>
                <a:cs typeface="Arial" panose="020B0604020202020204" pitchFamily="34" charset="0"/>
              </a:rPr>
              <a:t> </a:t>
            </a:r>
            <a:r>
              <a:rPr lang="en-US" b="1" dirty="0">
                <a:solidFill>
                  <a:srgbClr val="002060"/>
                </a:solidFill>
                <a:latin typeface="Arial" panose="020B0604020202020204" pitchFamily="34" charset="0"/>
                <a:cs typeface="Arial" panose="020B0604020202020204" pitchFamily="34" charset="0"/>
              </a:rPr>
              <a:t>information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about  how nature is associating the response variables to the input variables.</a:t>
            </a:r>
          </a:p>
          <a:p>
            <a:pPr marL="342900" indent="-342900">
              <a:buFont typeface="+mj-lt"/>
              <a:buAutoNum type="arabicPeriod"/>
            </a:pPr>
            <a:r>
              <a:rPr lang="en-US" dirty="0">
                <a:latin typeface="Arial" panose="020B0604020202020204" pitchFamily="34" charset="0"/>
                <a:cs typeface="Arial" panose="020B0604020202020204" pitchFamily="34" charset="0"/>
              </a:rPr>
              <a:t>To be able to </a:t>
            </a:r>
            <a:r>
              <a:rPr lang="en-US" b="1" dirty="0">
                <a:solidFill>
                  <a:srgbClr val="002060"/>
                </a:solidFill>
                <a:latin typeface="Arial" panose="020B0604020202020204" pitchFamily="34" charset="0"/>
                <a:cs typeface="Arial" panose="020B0604020202020204" pitchFamily="34" charset="0"/>
              </a:rPr>
              <a:t>predict</a:t>
            </a:r>
            <a:r>
              <a:rPr lang="en-US" dirty="0">
                <a:latin typeface="Arial" panose="020B0604020202020204" pitchFamily="34" charset="0"/>
                <a:cs typeface="Arial" panose="020B0604020202020204" pitchFamily="34" charset="0"/>
              </a:rPr>
              <a:t> what the responses are going to be to future input variables</a:t>
            </a:r>
          </a:p>
        </p:txBody>
      </p:sp>
      <p:pic>
        <p:nvPicPr>
          <p:cNvPr id="5" name="Picture 4"/>
          <p:cNvPicPr>
            <a:picLocks noChangeAspect="1"/>
          </p:cNvPicPr>
          <p:nvPr/>
        </p:nvPicPr>
        <p:blipFill>
          <a:blip r:embed="rId4"/>
          <a:stretch>
            <a:fillRect/>
          </a:stretch>
        </p:blipFill>
        <p:spPr>
          <a:xfrm>
            <a:off x="6427837" y="1818764"/>
            <a:ext cx="5220929" cy="4124991"/>
          </a:xfrm>
          <a:prstGeom prst="rect">
            <a:avLst/>
          </a:prstGeom>
        </p:spPr>
      </p:pic>
      <p:pic>
        <p:nvPicPr>
          <p:cNvPr id="6" name="Picture 5"/>
          <p:cNvPicPr>
            <a:picLocks noChangeAspect="1"/>
          </p:cNvPicPr>
          <p:nvPr/>
        </p:nvPicPr>
        <p:blipFill>
          <a:blip r:embed="rId5"/>
          <a:stretch>
            <a:fillRect/>
          </a:stretch>
        </p:blipFill>
        <p:spPr>
          <a:xfrm>
            <a:off x="911481" y="1818764"/>
            <a:ext cx="5081487" cy="2060062"/>
          </a:xfrm>
          <a:prstGeom prst="rect">
            <a:avLst/>
          </a:prstGeom>
        </p:spPr>
      </p:pic>
      <p:pic>
        <p:nvPicPr>
          <p:cNvPr id="7" name="Picture 6"/>
          <p:cNvPicPr>
            <a:picLocks noChangeAspect="1"/>
          </p:cNvPicPr>
          <p:nvPr/>
        </p:nvPicPr>
        <p:blipFill>
          <a:blip r:embed="rId6"/>
          <a:stretch>
            <a:fillRect/>
          </a:stretch>
        </p:blipFill>
        <p:spPr>
          <a:xfrm>
            <a:off x="911482" y="3867985"/>
            <a:ext cx="4884634" cy="2844581"/>
          </a:xfrm>
          <a:prstGeom prst="rect">
            <a:avLst/>
          </a:prstGeom>
        </p:spPr>
      </p:pic>
      <p:sp>
        <p:nvSpPr>
          <p:cNvPr id="8" name="Rectangle 7"/>
          <p:cNvSpPr/>
          <p:nvPr/>
        </p:nvSpPr>
        <p:spPr>
          <a:xfrm>
            <a:off x="6563033" y="6169580"/>
            <a:ext cx="5294671" cy="369332"/>
          </a:xfrm>
          <a:prstGeom prst="rect">
            <a:avLst/>
          </a:prstGeom>
        </p:spPr>
        <p:txBody>
          <a:bodyPr wrap="square">
            <a:spAutoFit/>
          </a:bodyPr>
          <a:lstStyle/>
          <a:p>
            <a:r>
              <a:rPr lang="en-US" dirty="0"/>
              <a:t> </a:t>
            </a:r>
            <a:r>
              <a:rPr lang="en-US" sz="1200" u="sng" dirty="0">
                <a:latin typeface="Arial" panose="020B0604020202020204" pitchFamily="34" charset="0"/>
                <a:cs typeface="Arial" panose="020B0604020202020204" pitchFamily="34" charset="0"/>
              </a:rPr>
              <a:t>Source</a:t>
            </a:r>
            <a:r>
              <a:rPr lang="en-US" sz="1200" dirty="0">
                <a:latin typeface="Arial" panose="020B0604020202020204" pitchFamily="34" charset="0"/>
                <a:cs typeface="Arial" panose="020B0604020202020204" pitchFamily="34" charset="0"/>
              </a:rPr>
              <a:t>: Statistical Modeling: The Two Cultures- by Leo </a:t>
            </a:r>
            <a:r>
              <a:rPr lang="en-US" sz="1200" dirty="0" err="1">
                <a:latin typeface="Arial" panose="020B0604020202020204" pitchFamily="34" charset="0"/>
                <a:cs typeface="Arial" panose="020B0604020202020204" pitchFamily="34" charset="0"/>
              </a:rPr>
              <a:t>Breiman</a:t>
            </a:r>
            <a:endParaRPr lang="en-US" sz="12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7"/>
          <a:stretch>
            <a:fillRect/>
          </a:stretch>
        </p:blipFill>
        <p:spPr>
          <a:xfrm>
            <a:off x="8377391" y="427703"/>
            <a:ext cx="3400010" cy="7907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0" name="Ink 9">
                <a:extLst>
                  <a:ext uri="{FF2B5EF4-FFF2-40B4-BE49-F238E27FC236}">
                    <a16:creationId xmlns:a16="http://schemas.microsoft.com/office/drawing/2014/main" xmlns="" id="{6AD63693-9EFD-7941-9093-C248006E9DBC}"/>
                  </a:ext>
                </a:extLst>
              </p14:cNvPr>
              <p14:cNvContentPartPr/>
              <p14:nvPr>
                <p:extLst>
                  <p:ext uri="{42D2F446-02D8-4167-A562-619A0277C38B}">
                    <p15:isNarration xmlns:p15="http://schemas.microsoft.com/office/powerpoint/2012/main" val="1"/>
                  </p:ext>
                </p:extLst>
              </p14:nvPr>
            </p14:nvContentPartPr>
            <p14:xfrm>
              <a:off x="313920" y="770400"/>
              <a:ext cx="10907280" cy="5714280"/>
            </p14:xfrm>
          </p:contentPart>
        </mc:Choice>
        <mc:Fallback xmlns="">
          <p:pic>
            <p:nvPicPr>
              <p:cNvPr id="10" name="Ink 9">
                <a:extLst>
                  <a:ext uri="{FF2B5EF4-FFF2-40B4-BE49-F238E27FC236}">
                    <a16:creationId xmlns:a16="http://schemas.microsoft.com/office/drawing/2014/main" id="{6AD63693-9EFD-7941-9093-C248006E9DBC}"/>
                  </a:ext>
                </a:extLst>
              </p:cNvPr>
              <p:cNvPicPr>
                <a:picLocks noGrp="1" noRot="1" noChangeAspect="1" noMove="1" noResize="1" noEditPoints="1" noAdjustHandles="1" noChangeArrowheads="1" noChangeShapeType="1"/>
              </p:cNvPicPr>
              <p:nvPr/>
            </p:nvPicPr>
            <p:blipFill>
              <a:blip r:embed="rId9"/>
              <a:stretch>
                <a:fillRect/>
              </a:stretch>
            </p:blipFill>
            <p:spPr>
              <a:xfrm>
                <a:off x="304560" y="761040"/>
                <a:ext cx="10926000" cy="5733000"/>
              </a:xfrm>
              <a:prstGeom prst="rect">
                <a:avLst/>
              </a:prstGeom>
            </p:spPr>
          </p:pic>
        </mc:Fallback>
      </mc:AlternateContent>
      <p:pic>
        <p:nvPicPr>
          <p:cNvPr id="11" name="Audio 10">
            <a:hlinkClick r:id="" action="ppaction://media"/>
            <a:extLst>
              <a:ext uri="{FF2B5EF4-FFF2-40B4-BE49-F238E27FC236}">
                <a16:creationId xmlns:a16="http://schemas.microsoft.com/office/drawing/2014/main" xmlns="" id="{45BF4824-A252-3548-9918-E0DAE07BC17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36931828"/>
      </p:ext>
    </p:extLst>
  </p:cSld>
  <p:clrMapOvr>
    <a:masterClrMapping/>
  </p:clrMapOvr>
  <mc:AlternateContent xmlns:mc="http://schemas.openxmlformats.org/markup-compatibility/2006" xmlns:p14="http://schemas.microsoft.com/office/powerpoint/2010/main">
    <mc:Choice Requires="p14">
      <p:transition spd="slow" p14:dur="2000" advTm="188574"/>
    </mc:Choice>
    <mc:Fallback xmlns="">
      <p:transition spd="slow" advTm="188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7A36A7-F77B-A14E-8839-956B6A85F111}"/>
              </a:ext>
            </a:extLst>
          </p:cNvPr>
          <p:cNvSpPr>
            <a:spLocks noGrp="1"/>
          </p:cNvSpPr>
          <p:nvPr>
            <p:ph type="title"/>
          </p:nvPr>
        </p:nvSpPr>
        <p:spPr/>
        <p:txBody>
          <a:bodyPr/>
          <a:lstStyle/>
          <a:p>
            <a:r>
              <a:rPr lang="en-US" b="1" dirty="0"/>
              <a:t>Learning Objectives</a:t>
            </a:r>
          </a:p>
        </p:txBody>
      </p:sp>
      <p:sp>
        <p:nvSpPr>
          <p:cNvPr id="3" name="Content Placeholder 2">
            <a:extLst>
              <a:ext uri="{FF2B5EF4-FFF2-40B4-BE49-F238E27FC236}">
                <a16:creationId xmlns:a16="http://schemas.microsoft.com/office/drawing/2014/main" xmlns="" id="{14C58495-3452-4D4A-89EA-9AC46C5BDCF7}"/>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To explain the importance of statistical knowledge for data scientist.</a:t>
            </a:r>
          </a:p>
          <a:p>
            <a:pPr marL="514350" indent="-514350">
              <a:buFont typeface="+mj-lt"/>
              <a:buAutoNum type="arabicPeriod"/>
            </a:pPr>
            <a:r>
              <a:rPr lang="en-US" dirty="0"/>
              <a:t>To review the types and steps of statistical data analysis.</a:t>
            </a:r>
          </a:p>
          <a:p>
            <a:pPr marL="514350" indent="-514350">
              <a:buFont typeface="+mj-lt"/>
              <a:buAutoNum type="arabicPeriod"/>
            </a:pPr>
            <a:r>
              <a:rPr lang="en-US" dirty="0"/>
              <a:t>To discuss 7 key ideas from statistics that permeate data science</a:t>
            </a:r>
          </a:p>
          <a:p>
            <a:pPr marL="1485900" lvl="2" indent="-571500">
              <a:buFont typeface="+mj-lt"/>
              <a:buAutoNum type="romanLcPeriod"/>
            </a:pPr>
            <a:r>
              <a:rPr lang="en-US" sz="2600" dirty="0"/>
              <a:t>Samples and populations</a:t>
            </a:r>
          </a:p>
          <a:p>
            <a:pPr marL="1485900" lvl="2" indent="-571500">
              <a:buFont typeface="+mj-lt"/>
              <a:buAutoNum type="romanLcPeriod"/>
            </a:pPr>
            <a:r>
              <a:rPr lang="en-US" sz="2600" dirty="0"/>
              <a:t>Sample statistics</a:t>
            </a:r>
          </a:p>
          <a:p>
            <a:pPr marL="1485900" lvl="2" indent="-571500">
              <a:buFont typeface="+mj-lt"/>
              <a:buAutoNum type="romanLcPeriod"/>
            </a:pPr>
            <a:r>
              <a:rPr lang="en-US" sz="2600" dirty="0"/>
              <a:t>Bootstrap</a:t>
            </a:r>
          </a:p>
          <a:p>
            <a:pPr marL="1485900" lvl="2" indent="-571500">
              <a:buFont typeface="+mj-lt"/>
              <a:buAutoNum type="romanLcPeriod"/>
            </a:pPr>
            <a:r>
              <a:rPr lang="en-US" sz="2600" dirty="0"/>
              <a:t>Outliers</a:t>
            </a:r>
          </a:p>
          <a:p>
            <a:pPr marL="1485900" lvl="2" indent="-571500">
              <a:buFont typeface="+mj-lt"/>
              <a:buAutoNum type="romanLcPeriod"/>
            </a:pPr>
            <a:r>
              <a:rPr lang="en-US" sz="2600" dirty="0"/>
              <a:t>Statistical models</a:t>
            </a:r>
          </a:p>
          <a:p>
            <a:pPr marL="1485900" lvl="2" indent="-571500">
              <a:buFont typeface="+mj-lt"/>
              <a:buAutoNum type="romanLcPeriod"/>
            </a:pPr>
            <a:r>
              <a:rPr lang="en-US" sz="2600" dirty="0"/>
              <a:t>Confounding and accounting for other factors</a:t>
            </a:r>
          </a:p>
          <a:p>
            <a:pPr marL="1485900" lvl="2" indent="-571500">
              <a:buFont typeface="+mj-lt"/>
              <a:buAutoNum type="romanLcPeriod"/>
            </a:pPr>
            <a:r>
              <a:rPr lang="en-US" sz="2600" dirty="0"/>
              <a:t>p-values</a:t>
            </a:r>
          </a:p>
          <a:p>
            <a:pPr marL="514350" indent="-514350">
              <a:buAutoNum type="arabicPeriod" startAt="4"/>
            </a:pPr>
            <a:r>
              <a:rPr lang="en-US" dirty="0"/>
              <a:t>To elaborate the concepts with some R examples. </a:t>
            </a:r>
          </a:p>
          <a:p>
            <a:pPr marL="514350" indent="-514350">
              <a:buAutoNum type="arabicPeriod" startAt="4"/>
            </a:pPr>
            <a:r>
              <a:rPr lang="en-US" dirty="0"/>
              <a:t>To describe A/B testing.</a:t>
            </a:r>
          </a:p>
          <a:p>
            <a:endParaRPr lang="en-US" dirty="0"/>
          </a:p>
        </p:txBody>
      </p:sp>
      <p:sp>
        <p:nvSpPr>
          <p:cNvPr id="4" name="Slide Number Placeholder 3">
            <a:extLst>
              <a:ext uri="{FF2B5EF4-FFF2-40B4-BE49-F238E27FC236}">
                <a16:creationId xmlns:a16="http://schemas.microsoft.com/office/drawing/2014/main" xmlns="" id="{D989947D-F976-1E42-BCC6-E2ACB6251F25}"/>
              </a:ext>
            </a:extLst>
          </p:cNvPr>
          <p:cNvSpPr>
            <a:spLocks noGrp="1"/>
          </p:cNvSpPr>
          <p:nvPr>
            <p:ph type="sldNum" sz="quarter" idx="12"/>
          </p:nvPr>
        </p:nvSpPr>
        <p:spPr/>
        <p:txBody>
          <a:bodyPr/>
          <a:lstStyle/>
          <a:p>
            <a:fld id="{5C542FC4-4EF2-4FF9-B5CD-9CE8396E18A3}" type="slidenum">
              <a:rPr lang="en-US" smtClean="0"/>
              <a:t>5</a:t>
            </a:fld>
            <a:endParaRPr lang="en-US"/>
          </a:p>
        </p:txBody>
      </p:sp>
      <p:pic>
        <p:nvPicPr>
          <p:cNvPr id="5" name="Audio 4">
            <a:hlinkClick r:id="" action="ppaction://media"/>
            <a:extLst>
              <a:ext uri="{FF2B5EF4-FFF2-40B4-BE49-F238E27FC236}">
                <a16:creationId xmlns:a16="http://schemas.microsoft.com/office/drawing/2014/main" xmlns="" id="{17970D08-77DB-DE4B-9B5B-9700EFF197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1030244"/>
      </p:ext>
    </p:extLst>
  </p:cSld>
  <p:clrMapOvr>
    <a:masterClrMapping/>
  </p:clrMapOvr>
  <mc:AlternateContent xmlns:mc="http://schemas.openxmlformats.org/markup-compatibility/2006" xmlns:p14="http://schemas.microsoft.com/office/powerpoint/2010/main">
    <mc:Choice Requires="p14">
      <p:transition spd="slow" p14:dur="2000" advTm="50744"/>
    </mc:Choice>
    <mc:Fallback xmlns="">
      <p:transition spd="slow" advTm="50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solidFill>
                  <a:srgbClr val="7030A0"/>
                </a:solidFill>
              </a:rPr>
              <a:t>5. Statistical models: Explaining variation.</a:t>
            </a:r>
          </a:p>
        </p:txBody>
      </p:sp>
      <p:sp>
        <p:nvSpPr>
          <p:cNvPr id="3" name="Content Placeholder 2"/>
          <p:cNvSpPr>
            <a:spLocks noGrp="1"/>
          </p:cNvSpPr>
          <p:nvPr>
            <p:ph idx="1"/>
          </p:nvPr>
        </p:nvSpPr>
        <p:spPr>
          <a:xfrm>
            <a:off x="641252" y="1136309"/>
            <a:ext cx="10515600" cy="1227064"/>
          </a:xfrm>
        </p:spPr>
        <p:txBody>
          <a:bodyPr>
            <a:normAutofit lnSpcReduction="10000"/>
          </a:bodyPr>
          <a:lstStyle/>
          <a:p>
            <a:pPr marL="0" indent="0" algn="just">
              <a:buNone/>
            </a:pPr>
            <a:r>
              <a:rPr lang="en-US" b="1" dirty="0"/>
              <a:t>Statistical modeling </a:t>
            </a:r>
            <a:r>
              <a:rPr lang="en-US" dirty="0"/>
              <a:t>provides a way to relate variables to one another. What impact, if any, does scheduled time of departure have on expected flight delay? </a:t>
            </a:r>
          </a:p>
        </p:txBody>
      </p:sp>
      <p:sp>
        <p:nvSpPr>
          <p:cNvPr id="4" name="Slide Number Placeholder 3"/>
          <p:cNvSpPr>
            <a:spLocks noGrp="1"/>
          </p:cNvSpPr>
          <p:nvPr>
            <p:ph type="sldNum" sz="quarter" idx="12"/>
          </p:nvPr>
        </p:nvSpPr>
        <p:spPr/>
        <p:txBody>
          <a:bodyPr/>
          <a:lstStyle/>
          <a:p>
            <a:fld id="{5C542FC4-4EF2-4FF9-B5CD-9CE8396E18A3}" type="slidenum">
              <a:rPr lang="en-US" smtClean="0"/>
              <a:t>50</a:t>
            </a:fld>
            <a:endParaRPr lang="en-US"/>
          </a:p>
        </p:txBody>
      </p:sp>
      <p:pic>
        <p:nvPicPr>
          <p:cNvPr id="5" name="Picture 4"/>
          <p:cNvPicPr>
            <a:picLocks noChangeAspect="1"/>
          </p:cNvPicPr>
          <p:nvPr/>
        </p:nvPicPr>
        <p:blipFill rotWithShape="1">
          <a:blip r:embed="rId4"/>
          <a:srcRect l="32557" t="17356" r="7004" b="42068"/>
          <a:stretch/>
        </p:blipFill>
        <p:spPr>
          <a:xfrm>
            <a:off x="997741" y="2509813"/>
            <a:ext cx="9802621" cy="3700096"/>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xmlns="" id="{A4BA094E-C5D4-7F47-9724-C0CD55E9BB18}"/>
                  </a:ext>
                </a:extLst>
              </p14:cNvPr>
              <p14:cNvContentPartPr/>
              <p14:nvPr>
                <p:extLst>
                  <p:ext uri="{42D2F446-02D8-4167-A562-619A0277C38B}">
                    <p15:isNarration xmlns:p15="http://schemas.microsoft.com/office/powerpoint/2012/main" val="1"/>
                  </p:ext>
                </p:extLst>
              </p14:nvPr>
            </p14:nvContentPartPr>
            <p14:xfrm>
              <a:off x="4034160" y="896400"/>
              <a:ext cx="5857200" cy="2286360"/>
            </p14:xfrm>
          </p:contentPart>
        </mc:Choice>
        <mc:Fallback xmlns="">
          <p:pic>
            <p:nvPicPr>
              <p:cNvPr id="7" name="Ink 6">
                <a:extLst>
                  <a:ext uri="{FF2B5EF4-FFF2-40B4-BE49-F238E27FC236}">
                    <a16:creationId xmlns:a16="http://schemas.microsoft.com/office/drawing/2014/main" id="{A4BA094E-C5D4-7F47-9724-C0CD55E9BB18}"/>
                  </a:ext>
                </a:extLst>
              </p:cNvPr>
              <p:cNvPicPr>
                <a:picLocks noGrp="1" noRot="1" noChangeAspect="1" noMove="1" noResize="1" noEditPoints="1" noAdjustHandles="1" noChangeArrowheads="1" noChangeShapeType="1"/>
              </p:cNvPicPr>
              <p:nvPr/>
            </p:nvPicPr>
            <p:blipFill>
              <a:blip r:embed="rId6"/>
              <a:stretch>
                <a:fillRect/>
              </a:stretch>
            </p:blipFill>
            <p:spPr>
              <a:xfrm>
                <a:off x="4024800" y="887040"/>
                <a:ext cx="5875920" cy="2305080"/>
              </a:xfrm>
              <a:prstGeom prst="rect">
                <a:avLst/>
              </a:prstGeom>
            </p:spPr>
          </p:pic>
        </mc:Fallback>
      </mc:AlternateContent>
      <p:pic>
        <p:nvPicPr>
          <p:cNvPr id="8" name="Audio 7">
            <a:hlinkClick r:id="" action="ppaction://media"/>
            <a:extLst>
              <a:ext uri="{FF2B5EF4-FFF2-40B4-BE49-F238E27FC236}">
                <a16:creationId xmlns:a16="http://schemas.microsoft.com/office/drawing/2014/main" xmlns="" id="{5717CD56-063F-A840-881E-E54DA481AC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69582700"/>
      </p:ext>
    </p:extLst>
  </p:cSld>
  <p:clrMapOvr>
    <a:masterClrMapping/>
  </p:clrMapOvr>
  <mc:AlternateContent xmlns:mc="http://schemas.openxmlformats.org/markup-compatibility/2006" xmlns:p14="http://schemas.microsoft.com/office/powerpoint/2010/main">
    <mc:Choice Requires="p14">
      <p:transition spd="slow" p14:dur="2000" advTm="78852"/>
    </mc:Choice>
    <mc:Fallback xmlns="">
      <p:transition spd="slow" advTm="78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64" y="225084"/>
            <a:ext cx="11338560" cy="1353063"/>
          </a:xfrm>
        </p:spPr>
        <p:txBody>
          <a:bodyPr>
            <a:noAutofit/>
          </a:bodyPr>
          <a:lstStyle/>
          <a:p>
            <a:r>
              <a:rPr lang="en-US" sz="2600" dirty="0">
                <a:latin typeface="+mn-lt"/>
              </a:rPr>
              <a:t>Let’s examine how the arrival delay depends on the hour. </a:t>
            </a:r>
            <a:br>
              <a:rPr lang="en-US" sz="2600" dirty="0">
                <a:latin typeface="+mn-lt"/>
              </a:rPr>
            </a:br>
            <a:r>
              <a:rPr lang="en-US" sz="2600" b="1" u="sng" dirty="0">
                <a:latin typeface="+mn-lt"/>
              </a:rPr>
              <a:t>Can do in 2 ways</a:t>
            </a:r>
            <a:r>
              <a:rPr lang="en-US" sz="2600" b="1" dirty="0">
                <a:latin typeface="+mn-lt"/>
              </a:rPr>
              <a:t>: </a:t>
            </a:r>
            <a:br>
              <a:rPr lang="en-US" sz="2600" b="1" dirty="0">
                <a:latin typeface="+mn-lt"/>
              </a:rPr>
            </a:br>
            <a:r>
              <a:rPr lang="en-US" sz="2600" b="1" dirty="0">
                <a:latin typeface="+mn-lt"/>
              </a:rPr>
              <a:t>First </a:t>
            </a:r>
            <a:r>
              <a:rPr lang="en-US" sz="2600" dirty="0">
                <a:latin typeface="+mn-lt"/>
              </a:rPr>
              <a:t>using standard box-and-whiskers to show the distribution of arrival delays; </a:t>
            </a:r>
            <a:br>
              <a:rPr lang="en-US" sz="2600" dirty="0">
                <a:latin typeface="+mn-lt"/>
              </a:rPr>
            </a:br>
            <a:r>
              <a:rPr lang="en-US" sz="2600" b="1" dirty="0">
                <a:latin typeface="+mn-lt"/>
              </a:rPr>
              <a:t>Second </a:t>
            </a:r>
            <a:r>
              <a:rPr lang="en-US" sz="2600" dirty="0">
                <a:latin typeface="+mn-lt"/>
              </a:rPr>
              <a:t>with a kind of statistical model over the course of the day.</a:t>
            </a:r>
          </a:p>
        </p:txBody>
      </p:sp>
      <p:sp>
        <p:nvSpPr>
          <p:cNvPr id="4" name="Slide Number Placeholder 3"/>
          <p:cNvSpPr>
            <a:spLocks noGrp="1"/>
          </p:cNvSpPr>
          <p:nvPr>
            <p:ph type="sldNum" sz="quarter" idx="12"/>
          </p:nvPr>
        </p:nvSpPr>
        <p:spPr/>
        <p:txBody>
          <a:bodyPr/>
          <a:lstStyle/>
          <a:p>
            <a:fld id="{5C542FC4-4EF2-4FF9-B5CD-9CE8396E18A3}" type="slidenum">
              <a:rPr lang="en-US" smtClean="0"/>
              <a:t>51</a:t>
            </a:fld>
            <a:endParaRPr lang="en-US"/>
          </a:p>
        </p:txBody>
      </p:sp>
      <p:pic>
        <p:nvPicPr>
          <p:cNvPr id="6" name="Picture 5"/>
          <p:cNvPicPr>
            <a:picLocks noChangeAspect="1"/>
          </p:cNvPicPr>
          <p:nvPr/>
        </p:nvPicPr>
        <p:blipFill rotWithShape="1">
          <a:blip r:embed="rId4"/>
          <a:srcRect l="33529" t="16394" r="7328" b="13799"/>
          <a:stretch/>
        </p:blipFill>
        <p:spPr>
          <a:xfrm>
            <a:off x="838200" y="1690688"/>
            <a:ext cx="7695027" cy="5106573"/>
          </a:xfrm>
          <a:prstGeom prst="rect">
            <a:avLst/>
          </a:prstGeom>
        </p:spPr>
      </p:pic>
      <p:sp>
        <p:nvSpPr>
          <p:cNvPr id="7" name="Rectangle 6"/>
          <p:cNvSpPr/>
          <p:nvPr/>
        </p:nvSpPr>
        <p:spPr>
          <a:xfrm>
            <a:off x="8610600" y="4136570"/>
            <a:ext cx="2913185" cy="1754326"/>
          </a:xfrm>
          <a:prstGeom prst="rect">
            <a:avLst/>
          </a:prstGeom>
        </p:spPr>
        <p:txBody>
          <a:bodyPr wrap="square">
            <a:spAutoFit/>
          </a:bodyPr>
          <a:lstStyle/>
          <a:p>
            <a:r>
              <a:rPr lang="en-US" dirty="0"/>
              <a:t>Figure 7.3: Association of flight arrival delays with scheduled departure time for flights to San Francisco from New York airports in 2013.</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xmlns="" id="{29B729E0-075E-B442-9F64-FDA7E2C93689}"/>
                  </a:ext>
                </a:extLst>
              </p14:cNvPr>
              <p14:cNvContentPartPr/>
              <p14:nvPr>
                <p:extLst>
                  <p:ext uri="{42D2F446-02D8-4167-A562-619A0277C38B}">
                    <p15:isNarration xmlns:p15="http://schemas.microsoft.com/office/powerpoint/2012/main" val="1"/>
                  </p:ext>
                </p:extLst>
              </p14:nvPr>
            </p14:nvContentPartPr>
            <p14:xfrm>
              <a:off x="8695800" y="4467240"/>
              <a:ext cx="882000" cy="360"/>
            </p14:xfrm>
          </p:contentPart>
        </mc:Choice>
        <mc:Fallback xmlns="">
          <p:pic>
            <p:nvPicPr>
              <p:cNvPr id="3" name="Ink 2">
                <a:extLst>
                  <a:ext uri="{FF2B5EF4-FFF2-40B4-BE49-F238E27FC236}">
                    <a16:creationId xmlns:a16="http://schemas.microsoft.com/office/drawing/2014/main" id="{29B729E0-075E-B442-9F64-FDA7E2C93689}"/>
                  </a:ext>
                </a:extLst>
              </p:cNvPr>
              <p:cNvPicPr>
                <a:picLocks noGrp="1" noRot="1" noChangeAspect="1" noMove="1" noResize="1" noEditPoints="1" noAdjustHandles="1" noChangeArrowheads="1" noChangeShapeType="1"/>
              </p:cNvPicPr>
              <p:nvPr/>
            </p:nvPicPr>
            <p:blipFill>
              <a:blip r:embed="rId6"/>
              <a:stretch>
                <a:fillRect/>
              </a:stretch>
            </p:blipFill>
            <p:spPr>
              <a:xfrm>
                <a:off x="8686440" y="4457880"/>
                <a:ext cx="900720" cy="19080"/>
              </a:xfrm>
              <a:prstGeom prst="rect">
                <a:avLst/>
              </a:prstGeom>
            </p:spPr>
          </p:pic>
        </mc:Fallback>
      </mc:AlternateContent>
      <p:pic>
        <p:nvPicPr>
          <p:cNvPr id="5" name="Audio 4">
            <a:hlinkClick r:id="" action="ppaction://media"/>
            <a:extLst>
              <a:ext uri="{FF2B5EF4-FFF2-40B4-BE49-F238E27FC236}">
                <a16:creationId xmlns:a16="http://schemas.microsoft.com/office/drawing/2014/main" xmlns="" id="{FD6C37DA-FFA3-2F44-AF81-6E358BFA54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07453807"/>
      </p:ext>
    </p:extLst>
  </p:cSld>
  <p:clrMapOvr>
    <a:masterClrMapping/>
  </p:clrMapOvr>
  <mc:AlternateContent xmlns:mc="http://schemas.openxmlformats.org/markup-compatibility/2006" xmlns:p14="http://schemas.microsoft.com/office/powerpoint/2010/main">
    <mc:Choice Requires="p14">
      <p:transition spd="slow" p14:dur="2000" advTm="21595"/>
    </mc:Choice>
    <mc:Fallback xmlns="">
      <p:transition spd="slow" advTm="21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52</a:t>
            </a:fld>
            <a:endParaRPr lang="en-US"/>
          </a:p>
        </p:txBody>
      </p:sp>
      <p:pic>
        <p:nvPicPr>
          <p:cNvPr id="5" name="Picture 4"/>
          <p:cNvPicPr>
            <a:picLocks noChangeAspect="1"/>
          </p:cNvPicPr>
          <p:nvPr/>
        </p:nvPicPr>
        <p:blipFill rotWithShape="1">
          <a:blip r:embed="rId4"/>
          <a:srcRect l="33422" t="66971" r="27979" b="22260"/>
          <a:stretch/>
        </p:blipFill>
        <p:spPr>
          <a:xfrm>
            <a:off x="359898" y="222340"/>
            <a:ext cx="8250702" cy="1294228"/>
          </a:xfrm>
          <a:prstGeom prst="rect">
            <a:avLst/>
          </a:prstGeom>
        </p:spPr>
      </p:pic>
      <p:pic>
        <p:nvPicPr>
          <p:cNvPr id="6" name="Picture 5"/>
          <p:cNvPicPr>
            <a:picLocks noChangeAspect="1"/>
          </p:cNvPicPr>
          <p:nvPr/>
        </p:nvPicPr>
        <p:blipFill rotWithShape="1">
          <a:blip r:embed="rId5"/>
          <a:srcRect l="32881" t="30241" r="6139" b="44760"/>
          <a:stretch/>
        </p:blipFill>
        <p:spPr>
          <a:xfrm>
            <a:off x="359898" y="1516568"/>
            <a:ext cx="9144002" cy="2107661"/>
          </a:xfrm>
          <a:prstGeom prst="rect">
            <a:avLst/>
          </a:prstGeom>
        </p:spPr>
      </p:pic>
      <p:sp>
        <p:nvSpPr>
          <p:cNvPr id="7" name="Rectangle 6"/>
          <p:cNvSpPr/>
          <p:nvPr/>
        </p:nvSpPr>
        <p:spPr>
          <a:xfrm>
            <a:off x="464233" y="3908326"/>
            <a:ext cx="11394831" cy="2862322"/>
          </a:xfrm>
          <a:prstGeom prst="rect">
            <a:avLst/>
          </a:prstGeom>
        </p:spPr>
        <p:txBody>
          <a:bodyPr wrap="square">
            <a:spAutoFit/>
          </a:bodyPr>
          <a:lstStyle/>
          <a:p>
            <a:pPr algn="just"/>
            <a:r>
              <a:rPr lang="en-US" sz="2000" dirty="0"/>
              <a:t>The number under the “Estimate” for hour indicates that the arrival delay increases by about 2 minutes per hour. Over the 15 hours of flights, this leads to a 30-minute increase in arrival delay for flights at the end of the day. </a:t>
            </a:r>
          </a:p>
          <a:p>
            <a:pPr algn="just"/>
            <a:r>
              <a:rPr lang="en-US" sz="2000" dirty="0"/>
              <a:t>The </a:t>
            </a:r>
            <a:r>
              <a:rPr lang="en-US" sz="2000" b="1" dirty="0" err="1"/>
              <a:t>msummary</a:t>
            </a:r>
            <a:r>
              <a:rPr lang="en-US" sz="2000" b="1" dirty="0"/>
              <a:t>() </a:t>
            </a:r>
            <a:r>
              <a:rPr lang="en-US" sz="2000" dirty="0"/>
              <a:t>function also calculates the standard error: 0.09 minutes per hour. Or, stated as a 95% confidence interval, this model indicates that arrival delay increases by 2.0 ± 0.18 minutes per hour. The rightmost column gives the p-value, a way of translating the estimate and standard error onto a scale from zero to one. </a:t>
            </a:r>
          </a:p>
          <a:p>
            <a:pPr algn="just"/>
            <a:r>
              <a:rPr lang="en-US" sz="2000" dirty="0"/>
              <a:t>By convention, </a:t>
            </a:r>
            <a:r>
              <a:rPr lang="en-US" sz="2000" b="1" dirty="0"/>
              <a:t>p-values below 0.05 </a:t>
            </a:r>
            <a:r>
              <a:rPr lang="en-US" sz="2000" dirty="0"/>
              <a:t>provide a kind of certificate testifying that random, accidental patterns would be unlikely to generate an estimate as large as that observed.</a:t>
            </a:r>
          </a:p>
        </p:txBody>
      </p:sp>
      <p:sp>
        <p:nvSpPr>
          <p:cNvPr id="8" name="Rectangle 7"/>
          <p:cNvSpPr/>
          <p:nvPr/>
        </p:nvSpPr>
        <p:spPr>
          <a:xfrm>
            <a:off x="7718474" y="355308"/>
            <a:ext cx="4140591" cy="2246769"/>
          </a:xfrm>
          <a:prstGeom prst="rect">
            <a:avLst/>
          </a:prstGeom>
          <a:solidFill>
            <a:schemeClr val="accent2">
              <a:lumMod val="40000"/>
              <a:lumOff val="60000"/>
            </a:schemeClr>
          </a:solidFill>
        </p:spPr>
        <p:txBody>
          <a:bodyPr wrap="square">
            <a:spAutoFit/>
          </a:bodyPr>
          <a:lstStyle/>
          <a:p>
            <a:r>
              <a:rPr lang="en-US" sz="2000" dirty="0">
                <a:solidFill>
                  <a:srgbClr val="C00000"/>
                </a:solidFill>
              </a:rPr>
              <a:t>lm() </a:t>
            </a:r>
            <a:r>
              <a:rPr lang="en-US" sz="2000" dirty="0"/>
              <a:t>to construct what are called </a:t>
            </a:r>
            <a:r>
              <a:rPr lang="en-US" sz="2000" b="1" dirty="0"/>
              <a:t>linear models</a:t>
            </a:r>
            <a:r>
              <a:rPr lang="en-US" sz="2000" dirty="0"/>
              <a:t>.</a:t>
            </a:r>
          </a:p>
          <a:p>
            <a:r>
              <a:rPr lang="en-US" sz="2000" dirty="0"/>
              <a:t>Linear models describe how the mean of the response variable varies with the explanatory variables. They are the most widely used statistical modeling technique.</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xmlns="" id="{026F141E-2A9A-E249-AD45-85F5D0ABE774}"/>
                  </a:ext>
                </a:extLst>
              </p14:cNvPr>
              <p14:cNvContentPartPr/>
              <p14:nvPr>
                <p:extLst>
                  <p:ext uri="{42D2F446-02D8-4167-A562-619A0277C38B}">
                    <p15:isNarration xmlns:p15="http://schemas.microsoft.com/office/powerpoint/2012/main" val="1"/>
                  </p:ext>
                </p:extLst>
              </p14:nvPr>
            </p14:nvContentPartPr>
            <p14:xfrm>
              <a:off x="3287160" y="268920"/>
              <a:ext cx="5199840" cy="4348440"/>
            </p14:xfrm>
          </p:contentPart>
        </mc:Choice>
        <mc:Fallback xmlns="">
          <p:pic>
            <p:nvPicPr>
              <p:cNvPr id="2" name="Ink 1">
                <a:extLst>
                  <a:ext uri="{FF2B5EF4-FFF2-40B4-BE49-F238E27FC236}">
                    <a16:creationId xmlns:a16="http://schemas.microsoft.com/office/drawing/2014/main" id="{026F141E-2A9A-E249-AD45-85F5D0ABE774}"/>
                  </a:ext>
                </a:extLst>
              </p:cNvPr>
              <p:cNvPicPr>
                <a:picLocks noGrp="1" noRot="1" noChangeAspect="1" noMove="1" noResize="1" noEditPoints="1" noAdjustHandles="1" noChangeArrowheads="1" noChangeShapeType="1"/>
              </p:cNvPicPr>
              <p:nvPr/>
            </p:nvPicPr>
            <p:blipFill>
              <a:blip r:embed="rId7"/>
              <a:stretch>
                <a:fillRect/>
              </a:stretch>
            </p:blipFill>
            <p:spPr>
              <a:xfrm>
                <a:off x="3277800" y="259560"/>
                <a:ext cx="5218560" cy="4367160"/>
              </a:xfrm>
              <a:prstGeom prst="rect">
                <a:avLst/>
              </a:prstGeom>
            </p:spPr>
          </p:pic>
        </mc:Fallback>
      </mc:AlternateContent>
      <p:pic>
        <p:nvPicPr>
          <p:cNvPr id="3" name="Audio 2">
            <a:hlinkClick r:id="" action="ppaction://media"/>
            <a:extLst>
              <a:ext uri="{FF2B5EF4-FFF2-40B4-BE49-F238E27FC236}">
                <a16:creationId xmlns:a16="http://schemas.microsoft.com/office/drawing/2014/main" xmlns="" id="{ECA5EF4C-875A-FF44-BA33-EFB91DB1CB9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13449151"/>
      </p:ext>
    </p:extLst>
  </p:cSld>
  <p:clrMapOvr>
    <a:masterClrMapping/>
  </p:clrMapOvr>
  <mc:AlternateContent xmlns:mc="http://schemas.openxmlformats.org/markup-compatibility/2006" xmlns:p14="http://schemas.microsoft.com/office/powerpoint/2010/main">
    <mc:Choice Requires="p14">
      <p:transition spd="slow" p14:dur="2000" advTm="119704"/>
    </mc:Choice>
    <mc:Fallback xmlns="">
      <p:transition spd="slow" advTm="119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998"/>
            <a:ext cx="10515600" cy="886265"/>
          </a:xfrm>
        </p:spPr>
        <p:txBody>
          <a:bodyPr>
            <a:normAutofit/>
          </a:bodyPr>
          <a:lstStyle/>
          <a:p>
            <a:pPr algn="ctr"/>
            <a:r>
              <a:rPr lang="en-US" sz="3600" b="1" dirty="0">
                <a:solidFill>
                  <a:srgbClr val="C00000"/>
                </a:solidFill>
                <a:latin typeface="+mn-lt"/>
              </a:rPr>
              <a:t>6. Confounding and Accounting for Other Factors</a:t>
            </a:r>
            <a:endParaRPr lang="en-US" sz="3600" b="1" dirty="0">
              <a:solidFill>
                <a:srgbClr val="7030A0"/>
              </a:solidFill>
              <a:latin typeface="+mn-lt"/>
            </a:endParaRPr>
          </a:p>
        </p:txBody>
      </p:sp>
      <p:sp>
        <p:nvSpPr>
          <p:cNvPr id="4" name="Slide Number Placeholder 3"/>
          <p:cNvSpPr>
            <a:spLocks noGrp="1"/>
          </p:cNvSpPr>
          <p:nvPr>
            <p:ph type="sldNum" sz="quarter" idx="12"/>
          </p:nvPr>
        </p:nvSpPr>
        <p:spPr/>
        <p:txBody>
          <a:bodyPr/>
          <a:lstStyle/>
          <a:p>
            <a:fld id="{5C542FC4-4EF2-4FF9-B5CD-9CE8396E18A3}" type="slidenum">
              <a:rPr lang="en-US" smtClean="0"/>
              <a:t>53</a:t>
            </a:fld>
            <a:endParaRPr lang="en-US"/>
          </a:p>
        </p:txBody>
      </p:sp>
      <p:pic>
        <p:nvPicPr>
          <p:cNvPr id="6" name="Picture 5"/>
          <p:cNvPicPr>
            <a:picLocks noChangeAspect="1"/>
          </p:cNvPicPr>
          <p:nvPr/>
        </p:nvPicPr>
        <p:blipFill>
          <a:blip r:embed="rId4"/>
          <a:stretch>
            <a:fillRect/>
          </a:stretch>
        </p:blipFill>
        <p:spPr>
          <a:xfrm>
            <a:off x="312345" y="933408"/>
            <a:ext cx="7393891" cy="3673498"/>
          </a:xfrm>
          <a:prstGeom prst="rect">
            <a:avLst/>
          </a:prstGeom>
        </p:spPr>
      </p:pic>
      <p:sp>
        <p:nvSpPr>
          <p:cNvPr id="7" name="Rectangle 6"/>
          <p:cNvSpPr/>
          <p:nvPr/>
        </p:nvSpPr>
        <p:spPr>
          <a:xfrm>
            <a:off x="7776234" y="1624385"/>
            <a:ext cx="4325736" cy="400110"/>
          </a:xfrm>
          <a:prstGeom prst="rect">
            <a:avLst/>
          </a:prstGeom>
        </p:spPr>
        <p:txBody>
          <a:bodyPr wrap="none">
            <a:spAutoFit/>
          </a:bodyPr>
          <a:lstStyle/>
          <a:p>
            <a:r>
              <a:rPr lang="en-US" sz="2000" b="1" dirty="0"/>
              <a:t>“Correlation does not imply causation”</a:t>
            </a:r>
          </a:p>
        </p:txBody>
      </p:sp>
      <p:sp>
        <p:nvSpPr>
          <p:cNvPr id="8" name="Rectangle 7"/>
          <p:cNvSpPr/>
          <p:nvPr/>
        </p:nvSpPr>
        <p:spPr>
          <a:xfrm>
            <a:off x="7819332" y="2197393"/>
            <a:ext cx="4239540" cy="923330"/>
          </a:xfrm>
          <a:prstGeom prst="rect">
            <a:avLst/>
          </a:prstGeom>
        </p:spPr>
        <p:txBody>
          <a:bodyPr wrap="square">
            <a:spAutoFit/>
          </a:bodyPr>
          <a:lstStyle/>
          <a:p>
            <a:r>
              <a:rPr lang="en-US" dirty="0"/>
              <a:t>While the statement is certainly true, there are times when correlations do imply causal relationships</a:t>
            </a:r>
          </a:p>
        </p:txBody>
      </p:sp>
      <p:sp>
        <p:nvSpPr>
          <p:cNvPr id="9" name="Rectangle 8"/>
          <p:cNvSpPr/>
          <p:nvPr/>
        </p:nvSpPr>
        <p:spPr>
          <a:xfrm>
            <a:off x="312344" y="4879986"/>
            <a:ext cx="6177075" cy="1323439"/>
          </a:xfrm>
          <a:prstGeom prst="rect">
            <a:avLst/>
          </a:prstGeom>
          <a:solidFill>
            <a:schemeClr val="accent4">
              <a:lumMod val="40000"/>
              <a:lumOff val="60000"/>
            </a:schemeClr>
          </a:solidFill>
        </p:spPr>
        <p:txBody>
          <a:bodyPr wrap="square">
            <a:spAutoFit/>
          </a:bodyPr>
          <a:lstStyle/>
          <a:p>
            <a:r>
              <a:rPr lang="en-US" sz="2000" b="1" dirty="0"/>
              <a:t>Confounding variables </a:t>
            </a:r>
            <a:r>
              <a:rPr lang="en-US" sz="2000" dirty="0"/>
              <a:t>- These are </a:t>
            </a:r>
            <a:r>
              <a:rPr lang="en-US" sz="2000" b="1" dirty="0"/>
              <a:t>extraneous variables </a:t>
            </a:r>
            <a:r>
              <a:rPr lang="en-US" sz="2000" dirty="0"/>
              <a:t>in a statistical model that correlate directly or inversely with both the dependent and the independent variable. The estimate fails to account for the confounding factor.</a:t>
            </a:r>
          </a:p>
        </p:txBody>
      </p:sp>
      <p:sp>
        <p:nvSpPr>
          <p:cNvPr id="10" name="Rectangle 9"/>
          <p:cNvSpPr/>
          <p:nvPr/>
        </p:nvSpPr>
        <p:spPr>
          <a:xfrm>
            <a:off x="312344" y="6354246"/>
            <a:ext cx="1897379" cy="369332"/>
          </a:xfrm>
          <a:prstGeom prst="rect">
            <a:avLst/>
          </a:prstGeom>
        </p:spPr>
        <p:txBody>
          <a:bodyPr wrap="none">
            <a:spAutoFit/>
          </a:bodyPr>
          <a:lstStyle/>
          <a:p>
            <a:r>
              <a:rPr lang="en-US" i="1" dirty="0"/>
              <a:t>aka third variables</a:t>
            </a:r>
          </a:p>
        </p:txBody>
      </p:sp>
      <p:pic>
        <p:nvPicPr>
          <p:cNvPr id="1026" name="Picture 2" descr="Image result"/>
          <p:cNvPicPr>
            <a:picLocks noChangeAspect="1" noChangeArrowheads="1"/>
          </p:cNvPicPr>
          <p:nvPr/>
        </p:nvPicPr>
        <p:blipFill rotWithShape="1">
          <a:blip r:embed="rId5">
            <a:extLst>
              <a:ext uri="{28A0092B-C50C-407E-A947-70E740481C1C}">
                <a14:useLocalDpi xmlns:a14="http://schemas.microsoft.com/office/drawing/2010/main" val="0"/>
              </a:ext>
            </a:extLst>
          </a:blip>
          <a:srcRect l="17732" t="9995" r="16643" b="40445"/>
          <a:stretch/>
        </p:blipFill>
        <p:spPr bwMode="auto">
          <a:xfrm>
            <a:off x="7590094" y="3879973"/>
            <a:ext cx="4211834" cy="23234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xmlns="" id="{8BF3E67E-877F-3242-8993-DDBE1F0E1899}"/>
                  </a:ext>
                </a:extLst>
              </p14:cNvPr>
              <p14:cNvContentPartPr/>
              <p14:nvPr>
                <p:extLst>
                  <p:ext uri="{42D2F446-02D8-4167-A562-619A0277C38B}">
                    <p15:isNarration xmlns:p15="http://schemas.microsoft.com/office/powerpoint/2012/main" val="1"/>
                  </p:ext>
                </p:extLst>
              </p14:nvPr>
            </p14:nvContentPartPr>
            <p14:xfrm>
              <a:off x="1643400" y="2749320"/>
              <a:ext cx="1913040" cy="1524600"/>
            </p14:xfrm>
          </p:contentPart>
        </mc:Choice>
        <mc:Fallback xmlns="">
          <p:pic>
            <p:nvPicPr>
              <p:cNvPr id="3" name="Ink 2">
                <a:extLst>
                  <a:ext uri="{FF2B5EF4-FFF2-40B4-BE49-F238E27FC236}">
                    <a16:creationId xmlns:a16="http://schemas.microsoft.com/office/drawing/2014/main" id="{8BF3E67E-877F-3242-8993-DDBE1F0E1899}"/>
                  </a:ext>
                </a:extLst>
              </p:cNvPr>
              <p:cNvPicPr>
                <a:picLocks noGrp="1" noRot="1" noChangeAspect="1" noMove="1" noResize="1" noEditPoints="1" noAdjustHandles="1" noChangeArrowheads="1" noChangeShapeType="1"/>
              </p:cNvPicPr>
              <p:nvPr/>
            </p:nvPicPr>
            <p:blipFill>
              <a:blip r:embed="rId7"/>
              <a:stretch>
                <a:fillRect/>
              </a:stretch>
            </p:blipFill>
            <p:spPr>
              <a:xfrm>
                <a:off x="1634040" y="2739960"/>
                <a:ext cx="1931760" cy="1543320"/>
              </a:xfrm>
              <a:prstGeom prst="rect">
                <a:avLst/>
              </a:prstGeom>
            </p:spPr>
          </p:pic>
        </mc:Fallback>
      </mc:AlternateContent>
      <p:pic>
        <p:nvPicPr>
          <p:cNvPr id="5" name="Audio 4">
            <a:hlinkClick r:id="" action="ppaction://media"/>
            <a:extLst>
              <a:ext uri="{FF2B5EF4-FFF2-40B4-BE49-F238E27FC236}">
                <a16:creationId xmlns:a16="http://schemas.microsoft.com/office/drawing/2014/main" xmlns="" id="{0AC52A27-A604-304E-A60E-E63B8CF7B08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58005155"/>
      </p:ext>
    </p:extLst>
  </p:cSld>
  <p:clrMapOvr>
    <a:masterClrMapping/>
  </p:clrMapOvr>
  <mc:AlternateContent xmlns:mc="http://schemas.openxmlformats.org/markup-compatibility/2006" xmlns:p14="http://schemas.microsoft.com/office/powerpoint/2010/main">
    <mc:Choice Requires="p14">
      <p:transition spd="slow" p14:dur="2000" advTm="64945"/>
    </mc:Choice>
    <mc:Fallback xmlns="">
      <p:transition spd="slow" advTm="64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974"/>
            <a:ext cx="10515600" cy="1325563"/>
          </a:xfrm>
        </p:spPr>
        <p:txBody>
          <a:bodyPr/>
          <a:lstStyle/>
          <a:p>
            <a:pPr algn="ctr"/>
            <a:r>
              <a:rPr lang="en-US" b="1" dirty="0">
                <a:latin typeface="+mn-lt"/>
              </a:rPr>
              <a:t>Confounding Variables</a:t>
            </a:r>
          </a:p>
        </p:txBody>
      </p:sp>
      <p:sp>
        <p:nvSpPr>
          <p:cNvPr id="4" name="Slide Number Placeholder 3"/>
          <p:cNvSpPr>
            <a:spLocks noGrp="1"/>
          </p:cNvSpPr>
          <p:nvPr>
            <p:ph type="sldNum" sz="quarter" idx="12"/>
          </p:nvPr>
        </p:nvSpPr>
        <p:spPr/>
        <p:txBody>
          <a:bodyPr/>
          <a:lstStyle/>
          <a:p>
            <a:fld id="{5C542FC4-4EF2-4FF9-B5CD-9CE8396E18A3}" type="slidenum">
              <a:rPr lang="en-US" smtClean="0"/>
              <a:t>54</a:t>
            </a:fld>
            <a:endParaRPr lang="en-US"/>
          </a:p>
        </p:txBody>
      </p:sp>
      <p:pic>
        <p:nvPicPr>
          <p:cNvPr id="5" name="Picture 4"/>
          <p:cNvPicPr>
            <a:picLocks noChangeAspect="1"/>
          </p:cNvPicPr>
          <p:nvPr/>
        </p:nvPicPr>
        <p:blipFill>
          <a:blip r:embed="rId4"/>
          <a:stretch>
            <a:fillRect/>
          </a:stretch>
        </p:blipFill>
        <p:spPr>
          <a:xfrm>
            <a:off x="1514112" y="1382379"/>
            <a:ext cx="9416485" cy="1761897"/>
          </a:xfrm>
          <a:prstGeom prst="rect">
            <a:avLst/>
          </a:prstGeom>
        </p:spPr>
      </p:pic>
      <p:pic>
        <p:nvPicPr>
          <p:cNvPr id="6" name="Picture 5"/>
          <p:cNvPicPr>
            <a:picLocks noChangeAspect="1"/>
          </p:cNvPicPr>
          <p:nvPr/>
        </p:nvPicPr>
        <p:blipFill>
          <a:blip r:embed="rId5"/>
          <a:stretch>
            <a:fillRect/>
          </a:stretch>
        </p:blipFill>
        <p:spPr>
          <a:xfrm>
            <a:off x="2126774" y="3257867"/>
            <a:ext cx="8191159" cy="281148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xmlns="" id="{02DF4CCB-28FA-EF4F-BB78-C7923F47CC24}"/>
                  </a:ext>
                </a:extLst>
              </p14:cNvPr>
              <p14:cNvContentPartPr/>
              <p14:nvPr>
                <p:extLst>
                  <p:ext uri="{42D2F446-02D8-4167-A562-619A0277C38B}">
                    <p15:isNarration xmlns:p15="http://schemas.microsoft.com/office/powerpoint/2012/main" val="1"/>
                  </p:ext>
                </p:extLst>
              </p14:nvPr>
            </p14:nvContentPartPr>
            <p14:xfrm>
              <a:off x="2823840" y="3809880"/>
              <a:ext cx="6171120" cy="1913040"/>
            </p14:xfrm>
          </p:contentPart>
        </mc:Choice>
        <mc:Fallback xmlns="">
          <p:pic>
            <p:nvPicPr>
              <p:cNvPr id="3" name="Ink 2">
                <a:extLst>
                  <a:ext uri="{FF2B5EF4-FFF2-40B4-BE49-F238E27FC236}">
                    <a16:creationId xmlns:a16="http://schemas.microsoft.com/office/drawing/2014/main" id="{02DF4CCB-28FA-EF4F-BB78-C7923F47CC24}"/>
                  </a:ext>
                </a:extLst>
              </p:cNvPr>
              <p:cNvPicPr>
                <a:picLocks noGrp="1" noRot="1" noChangeAspect="1" noMove="1" noResize="1" noEditPoints="1" noAdjustHandles="1" noChangeArrowheads="1" noChangeShapeType="1"/>
              </p:cNvPicPr>
              <p:nvPr/>
            </p:nvPicPr>
            <p:blipFill>
              <a:blip r:embed="rId7"/>
              <a:stretch>
                <a:fillRect/>
              </a:stretch>
            </p:blipFill>
            <p:spPr>
              <a:xfrm>
                <a:off x="2814480" y="3800520"/>
                <a:ext cx="6189840" cy="1931760"/>
              </a:xfrm>
              <a:prstGeom prst="rect">
                <a:avLst/>
              </a:prstGeom>
            </p:spPr>
          </p:pic>
        </mc:Fallback>
      </mc:AlternateContent>
      <p:pic>
        <p:nvPicPr>
          <p:cNvPr id="7" name="Audio 6">
            <a:hlinkClick r:id="" action="ppaction://media"/>
            <a:extLst>
              <a:ext uri="{FF2B5EF4-FFF2-40B4-BE49-F238E27FC236}">
                <a16:creationId xmlns:a16="http://schemas.microsoft.com/office/drawing/2014/main" xmlns="" id="{220FBC0F-1EDE-4E43-8671-9C8F8EB642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28421904"/>
      </p:ext>
    </p:extLst>
  </p:cSld>
  <p:clrMapOvr>
    <a:masterClrMapping/>
  </p:clrMapOvr>
  <mc:AlternateContent xmlns:mc="http://schemas.openxmlformats.org/markup-compatibility/2006" xmlns:p14="http://schemas.microsoft.com/office/powerpoint/2010/main">
    <mc:Choice Requires="p14">
      <p:transition spd="slow" p14:dur="2000" advTm="53354"/>
    </mc:Choice>
    <mc:Fallback xmlns="">
      <p:transition spd="slow" advTm="53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9725" y="348518"/>
            <a:ext cx="11119339" cy="4351338"/>
          </a:xfrm>
        </p:spPr>
        <p:txBody>
          <a:bodyPr/>
          <a:lstStyle/>
          <a:p>
            <a:r>
              <a:rPr lang="en-US" dirty="0"/>
              <a:t>Data scientists spend most of their time working with </a:t>
            </a:r>
            <a:r>
              <a:rPr lang="en-US" b="1" dirty="0"/>
              <a:t>observational data</a:t>
            </a:r>
            <a:r>
              <a:rPr lang="en-US" dirty="0"/>
              <a:t>. </a:t>
            </a:r>
          </a:p>
          <a:p>
            <a:r>
              <a:rPr lang="en-US" dirty="0"/>
              <a:t>When seeking to </a:t>
            </a:r>
            <a:r>
              <a:rPr lang="en-US" b="1" dirty="0"/>
              <a:t>find meaning </a:t>
            </a:r>
            <a:r>
              <a:rPr lang="en-US" dirty="0"/>
              <a:t>from such data, it is important to be on the lookout for potential confounding factors that could distort observed associations.</a:t>
            </a:r>
          </a:p>
        </p:txBody>
      </p:sp>
      <p:sp>
        <p:nvSpPr>
          <p:cNvPr id="4" name="Slide Number Placeholder 3"/>
          <p:cNvSpPr>
            <a:spLocks noGrp="1"/>
          </p:cNvSpPr>
          <p:nvPr>
            <p:ph type="sldNum" sz="quarter" idx="12"/>
          </p:nvPr>
        </p:nvSpPr>
        <p:spPr/>
        <p:txBody>
          <a:bodyPr/>
          <a:lstStyle/>
          <a:p>
            <a:fld id="{5C542FC4-4EF2-4FF9-B5CD-9CE8396E18A3}" type="slidenum">
              <a:rPr lang="en-US" smtClean="0"/>
              <a:t>55</a:t>
            </a:fld>
            <a:endParaRPr lang="en-US"/>
          </a:p>
        </p:txBody>
      </p:sp>
      <p:sp>
        <p:nvSpPr>
          <p:cNvPr id="2" name="Rectangle 1"/>
          <p:cNvSpPr/>
          <p:nvPr/>
        </p:nvSpPr>
        <p:spPr>
          <a:xfrm>
            <a:off x="739725" y="2296440"/>
            <a:ext cx="10922392" cy="1569660"/>
          </a:xfrm>
          <a:prstGeom prst="rect">
            <a:avLst/>
          </a:prstGeom>
          <a:solidFill>
            <a:schemeClr val="accent5">
              <a:lumMod val="40000"/>
              <a:lumOff val="60000"/>
            </a:schemeClr>
          </a:solidFill>
        </p:spPr>
        <p:txBody>
          <a:bodyPr wrap="square">
            <a:spAutoFit/>
          </a:bodyPr>
          <a:lstStyle/>
          <a:p>
            <a:r>
              <a:rPr lang="en-US" sz="2400" dirty="0"/>
              <a:t>Let’s consider an example using data on average teacher salaries and average total SAT scores for the 50 United States. The SAT (Scholastic Aptitude Test) is a high-stakes exam used for entry into college. Are higher teacher salaries associated with better outcomes on the test at the state level?</a:t>
            </a:r>
          </a:p>
        </p:txBody>
      </p:sp>
      <p:pic>
        <p:nvPicPr>
          <p:cNvPr id="5" name="Picture 4"/>
          <p:cNvPicPr>
            <a:picLocks noChangeAspect="1"/>
          </p:cNvPicPr>
          <p:nvPr/>
        </p:nvPicPr>
        <p:blipFill>
          <a:blip r:embed="rId4"/>
          <a:stretch>
            <a:fillRect/>
          </a:stretch>
        </p:blipFill>
        <p:spPr>
          <a:xfrm>
            <a:off x="1814733" y="4194124"/>
            <a:ext cx="8299938" cy="2033518"/>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xmlns="" id="{3301DB5D-DAF9-864E-9F01-E6847348F616}"/>
                  </a:ext>
                </a:extLst>
              </p14:cNvPr>
              <p14:cNvContentPartPr/>
              <p14:nvPr>
                <p:extLst>
                  <p:ext uri="{42D2F446-02D8-4167-A562-619A0277C38B}">
                    <p15:isNarration xmlns:p15="http://schemas.microsoft.com/office/powerpoint/2012/main" val="1"/>
                  </p:ext>
                </p:extLst>
              </p14:nvPr>
            </p14:nvContentPartPr>
            <p14:xfrm>
              <a:off x="1165320" y="1762560"/>
              <a:ext cx="5677920" cy="4154400"/>
            </p14:xfrm>
          </p:contentPart>
        </mc:Choice>
        <mc:Fallback xmlns="">
          <p:pic>
            <p:nvPicPr>
              <p:cNvPr id="6" name="Ink 5">
                <a:extLst>
                  <a:ext uri="{FF2B5EF4-FFF2-40B4-BE49-F238E27FC236}">
                    <a16:creationId xmlns:a16="http://schemas.microsoft.com/office/drawing/2014/main" id="{3301DB5D-DAF9-864E-9F01-E6847348F616}"/>
                  </a:ext>
                </a:extLst>
              </p:cNvPr>
              <p:cNvPicPr>
                <a:picLocks noGrp="1" noRot="1" noChangeAspect="1" noMove="1" noResize="1" noEditPoints="1" noAdjustHandles="1" noChangeArrowheads="1" noChangeShapeType="1"/>
              </p:cNvPicPr>
              <p:nvPr/>
            </p:nvPicPr>
            <p:blipFill>
              <a:blip r:embed="rId6"/>
              <a:stretch>
                <a:fillRect/>
              </a:stretch>
            </p:blipFill>
            <p:spPr>
              <a:xfrm>
                <a:off x="1155960" y="1753200"/>
                <a:ext cx="5696640" cy="4173120"/>
              </a:xfrm>
              <a:prstGeom prst="rect">
                <a:avLst/>
              </a:prstGeom>
            </p:spPr>
          </p:pic>
        </mc:Fallback>
      </mc:AlternateContent>
      <p:pic>
        <p:nvPicPr>
          <p:cNvPr id="7" name="Audio 6">
            <a:hlinkClick r:id="" action="ppaction://media"/>
            <a:extLst>
              <a:ext uri="{FF2B5EF4-FFF2-40B4-BE49-F238E27FC236}">
                <a16:creationId xmlns:a16="http://schemas.microsoft.com/office/drawing/2014/main" xmlns="" id="{2C4F08D3-FD48-5B4E-823E-330EFBEEDB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39714498"/>
      </p:ext>
    </p:extLst>
  </p:cSld>
  <p:clrMapOvr>
    <a:masterClrMapping/>
  </p:clrMapOvr>
  <mc:AlternateContent xmlns:mc="http://schemas.openxmlformats.org/markup-compatibility/2006" xmlns:p14="http://schemas.microsoft.com/office/powerpoint/2010/main">
    <mc:Choice Requires="p14">
      <p:transition spd="slow" p14:dur="2000" advTm="60135"/>
    </mc:Choice>
    <mc:Fallback xmlns="">
      <p:transition spd="slow" advTm="60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56</a:t>
            </a:fld>
            <a:endParaRPr lang="en-US"/>
          </a:p>
        </p:txBody>
      </p:sp>
      <p:pic>
        <p:nvPicPr>
          <p:cNvPr id="2" name="Picture 1"/>
          <p:cNvPicPr>
            <a:picLocks noChangeAspect="1"/>
          </p:cNvPicPr>
          <p:nvPr/>
        </p:nvPicPr>
        <p:blipFill>
          <a:blip r:embed="rId4"/>
          <a:stretch>
            <a:fillRect/>
          </a:stretch>
        </p:blipFill>
        <p:spPr>
          <a:xfrm>
            <a:off x="5579084" y="227375"/>
            <a:ext cx="6350318" cy="6311537"/>
          </a:xfrm>
          <a:prstGeom prst="rect">
            <a:avLst/>
          </a:prstGeom>
        </p:spPr>
      </p:pic>
      <p:pic>
        <p:nvPicPr>
          <p:cNvPr id="3" name="Picture 2"/>
          <p:cNvPicPr>
            <a:picLocks noChangeAspect="1"/>
          </p:cNvPicPr>
          <p:nvPr/>
        </p:nvPicPr>
        <p:blipFill>
          <a:blip r:embed="rId5"/>
          <a:stretch>
            <a:fillRect/>
          </a:stretch>
        </p:blipFill>
        <p:spPr>
          <a:xfrm>
            <a:off x="337625" y="646543"/>
            <a:ext cx="5511236" cy="9290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 name="Ink 8">
                <a:extLst>
                  <a:ext uri="{FF2B5EF4-FFF2-40B4-BE49-F238E27FC236}">
                    <a16:creationId xmlns:a16="http://schemas.microsoft.com/office/drawing/2014/main" xmlns="" id="{2FA38790-60C7-3745-B684-60F760CF5F1D}"/>
                  </a:ext>
                </a:extLst>
              </p14:cNvPr>
              <p14:cNvContentPartPr/>
              <p14:nvPr>
                <p:extLst>
                  <p:ext uri="{42D2F446-02D8-4167-A562-619A0277C38B}">
                    <p15:isNarration xmlns:p15="http://schemas.microsoft.com/office/powerpoint/2012/main" val="1"/>
                  </p:ext>
                </p:extLst>
              </p14:nvPr>
            </p14:nvContentPartPr>
            <p14:xfrm>
              <a:off x="6170760" y="1897560"/>
              <a:ext cx="5394600" cy="3093120"/>
            </p14:xfrm>
          </p:contentPart>
        </mc:Choice>
        <mc:Fallback xmlns="">
          <p:pic>
            <p:nvPicPr>
              <p:cNvPr id="9" name="Ink 8">
                <a:extLst>
                  <a:ext uri="{FF2B5EF4-FFF2-40B4-BE49-F238E27FC236}">
                    <a16:creationId xmlns:a16="http://schemas.microsoft.com/office/drawing/2014/main" id="{2FA38790-60C7-3745-B684-60F760CF5F1D}"/>
                  </a:ext>
                </a:extLst>
              </p:cNvPr>
              <p:cNvPicPr>
                <a:picLocks noGrp="1" noRot="1" noChangeAspect="1" noMove="1" noResize="1" noEditPoints="1" noAdjustHandles="1" noChangeArrowheads="1" noChangeShapeType="1"/>
              </p:cNvPicPr>
              <p:nvPr/>
            </p:nvPicPr>
            <p:blipFill>
              <a:blip r:embed="rId7"/>
              <a:stretch>
                <a:fillRect/>
              </a:stretch>
            </p:blipFill>
            <p:spPr>
              <a:xfrm>
                <a:off x="6161400" y="1888200"/>
                <a:ext cx="5413320" cy="3111840"/>
              </a:xfrm>
              <a:prstGeom prst="rect">
                <a:avLst/>
              </a:prstGeom>
            </p:spPr>
          </p:pic>
        </mc:Fallback>
      </mc:AlternateContent>
      <p:pic>
        <p:nvPicPr>
          <p:cNvPr id="10" name="Audio 9">
            <a:hlinkClick r:id="" action="ppaction://media"/>
            <a:extLst>
              <a:ext uri="{FF2B5EF4-FFF2-40B4-BE49-F238E27FC236}">
                <a16:creationId xmlns:a16="http://schemas.microsoft.com/office/drawing/2014/main" xmlns="" id="{94F7FBB2-CD25-9944-879B-79A327F82A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47853266"/>
      </p:ext>
    </p:extLst>
  </p:cSld>
  <p:clrMapOvr>
    <a:masterClrMapping/>
  </p:clrMapOvr>
  <mc:AlternateContent xmlns:mc="http://schemas.openxmlformats.org/markup-compatibility/2006" xmlns:p14="http://schemas.microsoft.com/office/powerpoint/2010/main">
    <mc:Choice Requires="p14">
      <p:transition spd="slow" p14:dur="2000" advTm="36888"/>
    </mc:Choice>
    <mc:Fallback xmlns="">
      <p:transition spd="slow" advTm="36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542FC4-4EF2-4FF9-B5CD-9CE8396E18A3}" type="slidenum">
              <a:rPr lang="en-US" smtClean="0"/>
              <a:t>57</a:t>
            </a:fld>
            <a:endParaRPr lang="en-US"/>
          </a:p>
        </p:txBody>
      </p:sp>
      <p:pic>
        <p:nvPicPr>
          <p:cNvPr id="3" name="Picture 2"/>
          <p:cNvPicPr>
            <a:picLocks noChangeAspect="1"/>
          </p:cNvPicPr>
          <p:nvPr/>
        </p:nvPicPr>
        <p:blipFill>
          <a:blip r:embed="rId4"/>
          <a:stretch>
            <a:fillRect/>
          </a:stretch>
        </p:blipFill>
        <p:spPr>
          <a:xfrm>
            <a:off x="745588" y="281355"/>
            <a:ext cx="9230752" cy="2773964"/>
          </a:xfrm>
          <a:prstGeom prst="rect">
            <a:avLst/>
          </a:prstGeom>
        </p:spPr>
      </p:pic>
      <p:sp>
        <p:nvSpPr>
          <p:cNvPr id="4" name="TextBox 3"/>
          <p:cNvSpPr txBox="1"/>
          <p:nvPr/>
        </p:nvSpPr>
        <p:spPr>
          <a:xfrm>
            <a:off x="690490" y="4103041"/>
            <a:ext cx="11016175" cy="1015663"/>
          </a:xfrm>
          <a:prstGeom prst="rect">
            <a:avLst/>
          </a:prstGeom>
          <a:solidFill>
            <a:schemeClr val="accent4">
              <a:lumMod val="20000"/>
              <a:lumOff val="80000"/>
            </a:schemeClr>
          </a:solidFill>
        </p:spPr>
        <p:txBody>
          <a:bodyPr wrap="square" rtlCol="0">
            <a:spAutoFit/>
          </a:bodyPr>
          <a:lstStyle/>
          <a:p>
            <a:r>
              <a:rPr lang="en-US" sz="2000" dirty="0"/>
              <a:t>Lurking in the background is another important factor! </a:t>
            </a:r>
          </a:p>
          <a:p>
            <a:r>
              <a:rPr lang="en-US" sz="2000" dirty="0"/>
              <a:t>% of students who take the SAT in each state varies dramatically (from </a:t>
            </a:r>
            <a:r>
              <a:rPr lang="en-US" sz="2000" b="1" dirty="0"/>
              <a:t>3</a:t>
            </a:r>
            <a:r>
              <a:rPr lang="en-US" sz="2000" dirty="0"/>
              <a:t> – </a:t>
            </a:r>
            <a:r>
              <a:rPr lang="en-US" sz="2000" b="1" dirty="0"/>
              <a:t>93</a:t>
            </a:r>
            <a:r>
              <a:rPr lang="en-US" sz="2000" dirty="0"/>
              <a:t>% in 2010).</a:t>
            </a:r>
          </a:p>
          <a:p>
            <a:r>
              <a:rPr lang="en-US" sz="2000" dirty="0"/>
              <a:t>Create a variable (SAT grp) that divides the states into two groups.</a:t>
            </a:r>
          </a:p>
        </p:txBody>
      </p:sp>
      <p:pic>
        <p:nvPicPr>
          <p:cNvPr id="5" name="Picture 4"/>
          <p:cNvPicPr>
            <a:picLocks noChangeAspect="1"/>
          </p:cNvPicPr>
          <p:nvPr/>
        </p:nvPicPr>
        <p:blipFill>
          <a:blip r:embed="rId5"/>
          <a:stretch>
            <a:fillRect/>
          </a:stretch>
        </p:blipFill>
        <p:spPr>
          <a:xfrm>
            <a:off x="1062550" y="3256891"/>
            <a:ext cx="5872822" cy="644578"/>
          </a:xfrm>
          <a:prstGeom prst="rect">
            <a:avLst/>
          </a:prstGeom>
          <a:ln>
            <a:solidFill>
              <a:schemeClr val="accent1"/>
            </a:solidFill>
          </a:ln>
        </p:spPr>
      </p:pic>
      <p:pic>
        <p:nvPicPr>
          <p:cNvPr id="6" name="Picture 5"/>
          <p:cNvPicPr>
            <a:picLocks noChangeAspect="1"/>
          </p:cNvPicPr>
          <p:nvPr/>
        </p:nvPicPr>
        <p:blipFill>
          <a:blip r:embed="rId6"/>
          <a:stretch>
            <a:fillRect/>
          </a:stretch>
        </p:blipFill>
        <p:spPr>
          <a:xfrm>
            <a:off x="2177620" y="5459607"/>
            <a:ext cx="6366687" cy="1079305"/>
          </a:xfrm>
          <a:prstGeom prst="rect">
            <a:avLst/>
          </a:prstGeom>
          <a:ln>
            <a:solidFill>
              <a:schemeClr val="accent1"/>
            </a:solidFill>
          </a:ln>
        </p:spPr>
      </p:pic>
      <p:pic>
        <p:nvPicPr>
          <p:cNvPr id="10" name="Audio 9">
            <a:hlinkClick r:id="" action="ppaction://media"/>
            <a:extLst>
              <a:ext uri="{FF2B5EF4-FFF2-40B4-BE49-F238E27FC236}">
                <a16:creationId xmlns:a16="http://schemas.microsoft.com/office/drawing/2014/main" xmlns="" id="{C2F8D6FA-EF5D-2A41-9661-7F629E1C6F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8653228"/>
      </p:ext>
    </p:extLst>
  </p:cSld>
  <p:clrMapOvr>
    <a:masterClrMapping/>
  </p:clrMapOvr>
  <mc:AlternateContent xmlns:mc="http://schemas.openxmlformats.org/markup-compatibility/2006" xmlns:p14="http://schemas.microsoft.com/office/powerpoint/2010/main">
    <mc:Choice Requires="p14">
      <p:transition spd="slow" p14:dur="2000" advTm="53868"/>
    </mc:Choice>
    <mc:Fallback xmlns="">
      <p:transition spd="slow" advTm="53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542FC4-4EF2-4FF9-B5CD-9CE8396E18A3}" type="slidenum">
              <a:rPr lang="en-US" smtClean="0"/>
              <a:t>58</a:t>
            </a:fld>
            <a:endParaRPr lang="en-US"/>
          </a:p>
        </p:txBody>
      </p:sp>
      <p:pic>
        <p:nvPicPr>
          <p:cNvPr id="3" name="Picture 2"/>
          <p:cNvPicPr>
            <a:picLocks noChangeAspect="1"/>
          </p:cNvPicPr>
          <p:nvPr/>
        </p:nvPicPr>
        <p:blipFill>
          <a:blip r:embed="rId4"/>
          <a:stretch>
            <a:fillRect/>
          </a:stretch>
        </p:blipFill>
        <p:spPr>
          <a:xfrm>
            <a:off x="1111348" y="393895"/>
            <a:ext cx="9766944" cy="5582911"/>
          </a:xfrm>
          <a:prstGeom prst="rect">
            <a:avLst/>
          </a:prstGeom>
        </p:spPr>
      </p:pic>
      <p:sp>
        <p:nvSpPr>
          <p:cNvPr id="4" name="TextBox 3"/>
          <p:cNvSpPr txBox="1"/>
          <p:nvPr/>
        </p:nvSpPr>
        <p:spPr>
          <a:xfrm>
            <a:off x="1111348" y="6147582"/>
            <a:ext cx="8482818" cy="369332"/>
          </a:xfrm>
          <a:prstGeom prst="rect">
            <a:avLst/>
          </a:prstGeom>
          <a:noFill/>
        </p:spPr>
        <p:txBody>
          <a:bodyPr wrap="square" rtlCol="0">
            <a:spAutoFit/>
          </a:bodyPr>
          <a:lstStyle/>
          <a:p>
            <a:r>
              <a:rPr lang="en-US" dirty="0"/>
              <a:t>Scatter plot, stratified by the % of students taking the SAT in each state.</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xmlns="" id="{CF6D017D-DC1B-DC4D-8742-DE055658F65A}"/>
                  </a:ext>
                </a:extLst>
              </p14:cNvPr>
              <p14:cNvContentPartPr/>
              <p14:nvPr>
                <p:extLst>
                  <p:ext uri="{42D2F446-02D8-4167-A562-619A0277C38B}">
                    <p15:isNarration xmlns:p15="http://schemas.microsoft.com/office/powerpoint/2012/main" val="1"/>
                  </p:ext>
                </p:extLst>
              </p14:nvPr>
            </p14:nvContentPartPr>
            <p14:xfrm>
              <a:off x="1837800" y="1433160"/>
              <a:ext cx="7979040" cy="3468240"/>
            </p14:xfrm>
          </p:contentPart>
        </mc:Choice>
        <mc:Fallback xmlns="">
          <p:pic>
            <p:nvPicPr>
              <p:cNvPr id="6" name="Ink 5">
                <a:extLst>
                  <a:ext uri="{FF2B5EF4-FFF2-40B4-BE49-F238E27FC236}">
                    <a16:creationId xmlns:a16="http://schemas.microsoft.com/office/drawing/2014/main" id="{CF6D017D-DC1B-DC4D-8742-DE055658F65A}"/>
                  </a:ext>
                </a:extLst>
              </p:cNvPr>
              <p:cNvPicPr>
                <a:picLocks noGrp="1" noRot="1" noChangeAspect="1" noMove="1" noResize="1" noEditPoints="1" noAdjustHandles="1" noChangeArrowheads="1" noChangeShapeType="1"/>
              </p:cNvPicPr>
              <p:nvPr/>
            </p:nvPicPr>
            <p:blipFill>
              <a:blip r:embed="rId6"/>
              <a:stretch>
                <a:fillRect/>
              </a:stretch>
            </p:blipFill>
            <p:spPr>
              <a:xfrm>
                <a:off x="1828440" y="1423800"/>
                <a:ext cx="7997760" cy="3486960"/>
              </a:xfrm>
              <a:prstGeom prst="rect">
                <a:avLst/>
              </a:prstGeom>
            </p:spPr>
          </p:pic>
        </mc:Fallback>
      </mc:AlternateContent>
      <p:pic>
        <p:nvPicPr>
          <p:cNvPr id="7" name="Audio 6">
            <a:hlinkClick r:id="" action="ppaction://media"/>
            <a:extLst>
              <a:ext uri="{FF2B5EF4-FFF2-40B4-BE49-F238E27FC236}">
                <a16:creationId xmlns:a16="http://schemas.microsoft.com/office/drawing/2014/main" xmlns="" id="{3381A19B-6B6A-0746-9565-B7FD5F4125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81097137"/>
      </p:ext>
    </p:extLst>
  </p:cSld>
  <p:clrMapOvr>
    <a:masterClrMapping/>
  </p:clrMapOvr>
  <mc:AlternateContent xmlns:mc="http://schemas.openxmlformats.org/markup-compatibility/2006" xmlns:p14="http://schemas.microsoft.com/office/powerpoint/2010/main">
    <mc:Choice Requires="p14">
      <p:transition spd="slow" p14:dur="2000" advTm="63351"/>
    </mc:Choice>
    <mc:Fallback xmlns="">
      <p:transition spd="slow" advTm="63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54111"/>
            <a:ext cx="10515600" cy="957238"/>
          </a:xfrm>
        </p:spPr>
        <p:txBody>
          <a:bodyPr/>
          <a:lstStyle/>
          <a:p>
            <a:pPr algn="ctr"/>
            <a:r>
              <a:rPr lang="en-US" b="1" dirty="0">
                <a:latin typeface="+mn-lt"/>
              </a:rPr>
              <a:t>Stratification</a:t>
            </a:r>
          </a:p>
        </p:txBody>
      </p:sp>
      <p:sp>
        <p:nvSpPr>
          <p:cNvPr id="5" name="Content Placeholder 4"/>
          <p:cNvSpPr>
            <a:spLocks noGrp="1"/>
          </p:cNvSpPr>
          <p:nvPr>
            <p:ph idx="1"/>
          </p:nvPr>
        </p:nvSpPr>
        <p:spPr>
          <a:xfrm>
            <a:off x="536330" y="1009698"/>
            <a:ext cx="11655670" cy="4351338"/>
          </a:xfrm>
        </p:spPr>
        <p:txBody>
          <a:bodyPr>
            <a:normAutofit/>
          </a:bodyPr>
          <a:lstStyle/>
          <a:p>
            <a:r>
              <a:rPr lang="en-US" sz="2400" b="1" dirty="0"/>
              <a:t>Stratification</a:t>
            </a:r>
            <a:r>
              <a:rPr lang="en-US" sz="2400" dirty="0"/>
              <a:t> (simply means grouping) can control the confounding variable </a:t>
            </a:r>
            <a:r>
              <a:rPr lang="en-US" sz="2400" dirty="0" err="1"/>
              <a:t>sat_grp</a:t>
            </a:r>
            <a:r>
              <a:rPr lang="en-US" sz="2400" dirty="0"/>
              <a:t>.</a:t>
            </a:r>
          </a:p>
          <a:p>
            <a:r>
              <a:rPr lang="en-US" sz="2400" dirty="0"/>
              <a:t>For each group given by the values of </a:t>
            </a:r>
            <a:r>
              <a:rPr lang="en-US" sz="2400" dirty="0" err="1"/>
              <a:t>sat_grp</a:t>
            </a:r>
            <a:r>
              <a:rPr lang="en-US" sz="2400" dirty="0"/>
              <a:t>, average teacher salary is positively associated with average SAT score.</a:t>
            </a:r>
          </a:p>
          <a:p>
            <a:r>
              <a:rPr lang="en-US" sz="2400" dirty="0"/>
              <a:t>When we collapse over this variable, average teacher salary is negatively associated with average SAT score. (</a:t>
            </a:r>
            <a:r>
              <a:rPr lang="en-US" sz="2400" dirty="0" err="1"/>
              <a:t>sat_grp</a:t>
            </a:r>
            <a:r>
              <a:rPr lang="en-US" sz="2400" dirty="0"/>
              <a:t> or </a:t>
            </a:r>
            <a:r>
              <a:rPr lang="en-US" sz="2400" dirty="0" err="1"/>
              <a:t>sat_pct</a:t>
            </a:r>
            <a:r>
              <a:rPr lang="en-US" sz="2400" dirty="0"/>
              <a:t> is confounding here.)</a:t>
            </a:r>
          </a:p>
          <a:p>
            <a:r>
              <a:rPr lang="en-US" sz="2400" dirty="0"/>
              <a:t>This form of confounding is called </a:t>
            </a:r>
            <a:r>
              <a:rPr lang="en-US" sz="2400" b="1" dirty="0"/>
              <a:t>Simpson’s paradox</a:t>
            </a:r>
            <a:r>
              <a:rPr lang="en-US" sz="2400" dirty="0"/>
              <a:t>.</a:t>
            </a:r>
          </a:p>
        </p:txBody>
      </p:sp>
      <p:sp>
        <p:nvSpPr>
          <p:cNvPr id="2" name="Slide Number Placeholder 1"/>
          <p:cNvSpPr>
            <a:spLocks noGrp="1"/>
          </p:cNvSpPr>
          <p:nvPr>
            <p:ph type="sldNum" sz="quarter" idx="12"/>
          </p:nvPr>
        </p:nvSpPr>
        <p:spPr/>
        <p:txBody>
          <a:bodyPr/>
          <a:lstStyle/>
          <a:p>
            <a:fld id="{5C542FC4-4EF2-4FF9-B5CD-9CE8396E18A3}" type="slidenum">
              <a:rPr lang="en-US" smtClean="0"/>
              <a:t>59</a:t>
            </a:fld>
            <a:endParaRPr lang="en-US" dirty="0"/>
          </a:p>
        </p:txBody>
      </p:sp>
      <p:pic>
        <p:nvPicPr>
          <p:cNvPr id="6" name="Picture 5"/>
          <p:cNvPicPr>
            <a:picLocks noChangeAspect="1"/>
          </p:cNvPicPr>
          <p:nvPr/>
        </p:nvPicPr>
        <p:blipFill>
          <a:blip r:embed="rId4"/>
          <a:stretch>
            <a:fillRect/>
          </a:stretch>
        </p:blipFill>
        <p:spPr>
          <a:xfrm>
            <a:off x="156503" y="3581398"/>
            <a:ext cx="4553588" cy="2635225"/>
          </a:xfrm>
          <a:prstGeom prst="rect">
            <a:avLst/>
          </a:prstGeom>
        </p:spPr>
      </p:pic>
      <p:pic>
        <p:nvPicPr>
          <p:cNvPr id="7" name="Picture 6"/>
          <p:cNvPicPr>
            <a:picLocks noChangeAspect="1"/>
          </p:cNvPicPr>
          <p:nvPr/>
        </p:nvPicPr>
        <p:blipFill>
          <a:blip r:embed="rId5"/>
          <a:stretch>
            <a:fillRect/>
          </a:stretch>
        </p:blipFill>
        <p:spPr>
          <a:xfrm>
            <a:off x="4710091" y="3601268"/>
            <a:ext cx="7315200" cy="150495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xmlns="" id="{3FE5D270-F376-1744-887C-6872B6034D62}"/>
                  </a:ext>
                </a:extLst>
              </p14:cNvPr>
              <p14:cNvContentPartPr/>
              <p14:nvPr>
                <p:extLst>
                  <p:ext uri="{42D2F446-02D8-4167-A562-619A0277C38B}">
                    <p15:isNarration xmlns:p15="http://schemas.microsoft.com/office/powerpoint/2012/main" val="1"/>
                  </p:ext>
                </p:extLst>
              </p14:nvPr>
            </p14:nvContentPartPr>
            <p14:xfrm>
              <a:off x="4048920" y="1449360"/>
              <a:ext cx="7127280" cy="3123000"/>
            </p14:xfrm>
          </p:contentPart>
        </mc:Choice>
        <mc:Fallback xmlns="">
          <p:pic>
            <p:nvPicPr>
              <p:cNvPr id="3" name="Ink 2">
                <a:extLst>
                  <a:ext uri="{FF2B5EF4-FFF2-40B4-BE49-F238E27FC236}">
                    <a16:creationId xmlns:a16="http://schemas.microsoft.com/office/drawing/2014/main" id="{3FE5D270-F376-1744-887C-6872B6034D62}"/>
                  </a:ext>
                </a:extLst>
              </p:cNvPr>
              <p:cNvPicPr>
                <a:picLocks noGrp="1" noRot="1" noChangeAspect="1" noMove="1" noResize="1" noEditPoints="1" noAdjustHandles="1" noChangeArrowheads="1" noChangeShapeType="1"/>
              </p:cNvPicPr>
              <p:nvPr/>
            </p:nvPicPr>
            <p:blipFill>
              <a:blip r:embed="rId7"/>
              <a:stretch>
                <a:fillRect/>
              </a:stretch>
            </p:blipFill>
            <p:spPr>
              <a:xfrm>
                <a:off x="4039560" y="1440000"/>
                <a:ext cx="7146000" cy="3141720"/>
              </a:xfrm>
              <a:prstGeom prst="rect">
                <a:avLst/>
              </a:prstGeom>
            </p:spPr>
          </p:pic>
        </mc:Fallback>
      </mc:AlternateContent>
      <p:pic>
        <p:nvPicPr>
          <p:cNvPr id="8" name="Audio 7">
            <a:hlinkClick r:id="" action="ppaction://media"/>
            <a:extLst>
              <a:ext uri="{FF2B5EF4-FFF2-40B4-BE49-F238E27FC236}">
                <a16:creationId xmlns:a16="http://schemas.microsoft.com/office/drawing/2014/main" xmlns="" id="{B7B77212-03FA-444C-B2FA-F568A1701F3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7599109"/>
      </p:ext>
    </p:extLst>
  </p:cSld>
  <p:clrMapOvr>
    <a:masterClrMapping/>
  </p:clrMapOvr>
  <mc:AlternateContent xmlns:mc="http://schemas.openxmlformats.org/markup-compatibility/2006" xmlns:p14="http://schemas.microsoft.com/office/powerpoint/2010/main">
    <mc:Choice Requires="p14">
      <p:transition spd="slow" p14:dur="2000" advTm="103622"/>
    </mc:Choice>
    <mc:Fallback xmlns="">
      <p:transition spd="slow" advTm="103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61E9F00-351E-FD44-8D6B-E687B942EB36}"/>
              </a:ext>
            </a:extLst>
          </p:cNvPr>
          <p:cNvSpPr>
            <a:spLocks noGrp="1"/>
          </p:cNvSpPr>
          <p:nvPr>
            <p:ph type="sldNum" sz="quarter" idx="12"/>
          </p:nvPr>
        </p:nvSpPr>
        <p:spPr/>
        <p:txBody>
          <a:bodyPr/>
          <a:lstStyle/>
          <a:p>
            <a:fld id="{5C542FC4-4EF2-4FF9-B5CD-9CE8396E18A3}" type="slidenum">
              <a:rPr lang="en-US" smtClean="0"/>
              <a:t>6</a:t>
            </a:fld>
            <a:endParaRPr lang="en-US"/>
          </a:p>
        </p:txBody>
      </p:sp>
      <p:sp>
        <p:nvSpPr>
          <p:cNvPr id="5" name="Rectangle 4">
            <a:extLst>
              <a:ext uri="{FF2B5EF4-FFF2-40B4-BE49-F238E27FC236}">
                <a16:creationId xmlns:a16="http://schemas.microsoft.com/office/drawing/2014/main" xmlns="" id="{3C329082-9272-6747-8E1E-073FB948DD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898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2DE5F754-642D-E645-B805-3A680FA31B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31F2087D-3972-C943-9E8D-C61A425D8CAC}"/>
              </a:ext>
            </a:extLst>
          </p:cNvPr>
          <p:cNvPicPr>
            <a:picLocks noChangeAspect="1"/>
          </p:cNvPicPr>
          <p:nvPr/>
        </p:nvPicPr>
        <p:blipFill>
          <a:blip r:embed="rId4"/>
          <a:stretch>
            <a:fillRect/>
          </a:stretch>
        </p:blipFill>
        <p:spPr>
          <a:xfrm>
            <a:off x="6421035" y="700391"/>
            <a:ext cx="5129784" cy="5457217"/>
          </a:xfrm>
          <a:prstGeom prst="rect">
            <a:avLst/>
          </a:prstGeom>
        </p:spPr>
      </p:pic>
      <p:sp>
        <p:nvSpPr>
          <p:cNvPr id="8" name="Rectangle 7">
            <a:extLst>
              <a:ext uri="{FF2B5EF4-FFF2-40B4-BE49-F238E27FC236}">
                <a16:creationId xmlns:a16="http://schemas.microsoft.com/office/drawing/2014/main" xmlns="" id="{C791AADE-8346-FA41-A85D-325AD90A09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0CCE2AD2-9F29-8E48-885B-42AA367AB1BD}"/>
              </a:ext>
            </a:extLst>
          </p:cNvPr>
          <p:cNvPicPr>
            <a:picLocks noChangeAspect="1"/>
          </p:cNvPicPr>
          <p:nvPr/>
        </p:nvPicPr>
        <p:blipFill>
          <a:blip r:embed="rId5"/>
          <a:stretch>
            <a:fillRect/>
          </a:stretch>
        </p:blipFill>
        <p:spPr>
          <a:xfrm>
            <a:off x="650070" y="594884"/>
            <a:ext cx="5129784" cy="2103211"/>
          </a:xfrm>
          <a:prstGeom prst="rect">
            <a:avLst/>
          </a:prstGeom>
        </p:spPr>
      </p:pic>
      <p:sp>
        <p:nvSpPr>
          <p:cNvPr id="10" name="Slide Number Placeholder 1">
            <a:extLst>
              <a:ext uri="{FF2B5EF4-FFF2-40B4-BE49-F238E27FC236}">
                <a16:creationId xmlns:a16="http://schemas.microsoft.com/office/drawing/2014/main" xmlns="" id="{D40FAE95-9F27-8F42-81AD-BEC883890CA1}"/>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C542FC4-4EF2-4FF9-B5CD-9CE8396E18A3}" type="slidenum">
              <a:rPr lang="en-US" smtClean="0">
                <a:solidFill>
                  <a:srgbClr val="FFFFFF"/>
                </a:solidFill>
              </a:rPr>
              <a:pPr>
                <a:spcAft>
                  <a:spcPts val="600"/>
                </a:spcAft>
              </a:pPr>
              <a:t>6</a:t>
            </a:fld>
            <a:endParaRPr lang="en-US">
              <a:solidFill>
                <a:srgbClr val="FFFFFF"/>
              </a:solidFill>
            </a:endParaRPr>
          </a:p>
        </p:txBody>
      </p:sp>
      <p:sp>
        <p:nvSpPr>
          <p:cNvPr id="11" name="Rectangle 10">
            <a:extLst>
              <a:ext uri="{FF2B5EF4-FFF2-40B4-BE49-F238E27FC236}">
                <a16:creationId xmlns:a16="http://schemas.microsoft.com/office/drawing/2014/main" xmlns="" id="{951CE2DD-E884-D746-B427-73B0A8DF04BA}"/>
              </a:ext>
            </a:extLst>
          </p:cNvPr>
          <p:cNvSpPr/>
          <p:nvPr/>
        </p:nvSpPr>
        <p:spPr>
          <a:xfrm>
            <a:off x="641181" y="3144243"/>
            <a:ext cx="5138673" cy="3170099"/>
          </a:xfrm>
          <a:prstGeom prst="rect">
            <a:avLst/>
          </a:prstGeom>
        </p:spPr>
        <p:txBody>
          <a:bodyPr wrap="square">
            <a:spAutoFit/>
          </a:bodyPr>
          <a:lstStyle/>
          <a:p>
            <a:pPr marL="285750" indent="-285750" algn="just">
              <a:buFont typeface="Wingdings" pitchFamily="2" charset="2"/>
              <a:buChar char="Ø"/>
            </a:pPr>
            <a:r>
              <a:rPr lang="en-MY" sz="2000" dirty="0"/>
              <a:t>The science of learning from data. </a:t>
            </a:r>
          </a:p>
          <a:p>
            <a:pPr marL="285750" indent="-285750" algn="just">
              <a:buFont typeface="Wingdings" pitchFamily="2" charset="2"/>
              <a:buChar char="Ø"/>
            </a:pPr>
            <a:r>
              <a:rPr lang="en-MY" sz="2000" dirty="0"/>
              <a:t>Statistical knowledge helps us use the proper methods to collect the data, employ the correct analyses, and effectively present the results. </a:t>
            </a:r>
          </a:p>
          <a:p>
            <a:pPr marL="285750" indent="-285750" algn="just">
              <a:buFont typeface="Wingdings" pitchFamily="2" charset="2"/>
              <a:buChar char="Ø"/>
            </a:pPr>
            <a:r>
              <a:rPr lang="en-MY" sz="2000" dirty="0"/>
              <a:t>A crucial process behind how discoveries are made in science, make decisions based on data, and make predictions. </a:t>
            </a:r>
          </a:p>
          <a:p>
            <a:pPr marL="285750" indent="-285750" algn="just">
              <a:buFont typeface="Wingdings" pitchFamily="2" charset="2"/>
              <a:buChar char="Ø"/>
            </a:pPr>
            <a:r>
              <a:rPr lang="en-MY" sz="2000" dirty="0"/>
              <a:t>Allows us to understand a subject much more deeply.</a:t>
            </a:r>
            <a:endParaRPr lang="en-US" sz="2000" dirty="0"/>
          </a:p>
        </p:txBody>
      </p:sp>
      <p:pic>
        <p:nvPicPr>
          <p:cNvPr id="12" name="Audio 11">
            <a:hlinkClick r:id="" action="ppaction://media"/>
            <a:extLst>
              <a:ext uri="{FF2B5EF4-FFF2-40B4-BE49-F238E27FC236}">
                <a16:creationId xmlns:a16="http://schemas.microsoft.com/office/drawing/2014/main" xmlns="" id="{C71BE048-EBF4-0443-B2E3-C2FA3E2EBE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54004552"/>
      </p:ext>
    </p:extLst>
  </p:cSld>
  <p:clrMapOvr>
    <a:masterClrMapping/>
  </p:clrMapOvr>
  <mc:AlternateContent xmlns:mc="http://schemas.openxmlformats.org/markup-compatibility/2006" xmlns:p14="http://schemas.microsoft.com/office/powerpoint/2010/main">
    <mc:Choice Requires="p14">
      <p:transition spd="slow" p14:dur="2000" advTm="44646"/>
    </mc:Choice>
    <mc:Fallback xmlns="">
      <p:transition spd="slow" advTm="44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blinds(horizontal)">
                                      <p:cBhvr>
                                        <p:cTn id="11" dur="500"/>
                                        <p:tgtEl>
                                          <p:spTgt spid="11">
                                            <p:txEl>
                                              <p:pRg st="0" end="0"/>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blinds(horizontal)">
                                      <p:cBhvr>
                                        <p:cTn id="14" dur="500"/>
                                        <p:tgtEl>
                                          <p:spTgt spid="11">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p:cTn id="17" dur="500"/>
                                        <p:tgtEl>
                                          <p:spTgt spid="1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blinds(horizontal)">
                                      <p:cBhvr>
                                        <p:cTn id="20"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2"/>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071" y="828302"/>
            <a:ext cx="10992729" cy="535207"/>
          </a:xfrm>
        </p:spPr>
        <p:txBody>
          <a:bodyPr>
            <a:normAutofit fontScale="90000"/>
          </a:bodyPr>
          <a:lstStyle/>
          <a:p>
            <a:r>
              <a:rPr lang="en-US" sz="3100" dirty="0">
                <a:latin typeface="+mn-lt"/>
              </a:rPr>
              <a:t>Multiple regression is another way of controlling confounding variables.</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5C542FC4-4EF2-4FF9-B5CD-9CE8396E18A3}" type="slidenum">
              <a:rPr lang="en-US" smtClean="0"/>
              <a:t>60</a:t>
            </a:fld>
            <a:endParaRPr lang="en-US"/>
          </a:p>
        </p:txBody>
      </p:sp>
      <p:pic>
        <p:nvPicPr>
          <p:cNvPr id="5" name="Picture 4"/>
          <p:cNvPicPr>
            <a:picLocks noChangeAspect="1"/>
          </p:cNvPicPr>
          <p:nvPr/>
        </p:nvPicPr>
        <p:blipFill>
          <a:blip r:embed="rId4"/>
          <a:stretch>
            <a:fillRect/>
          </a:stretch>
        </p:blipFill>
        <p:spPr>
          <a:xfrm>
            <a:off x="1161463" y="1629740"/>
            <a:ext cx="7005961" cy="2997517"/>
          </a:xfrm>
          <a:prstGeom prst="rect">
            <a:avLst/>
          </a:prstGeom>
        </p:spPr>
      </p:pic>
      <p:sp>
        <p:nvSpPr>
          <p:cNvPr id="6" name="Rectangle 5"/>
          <p:cNvSpPr/>
          <p:nvPr/>
        </p:nvSpPr>
        <p:spPr>
          <a:xfrm>
            <a:off x="168812" y="5159718"/>
            <a:ext cx="11788725" cy="461665"/>
          </a:xfrm>
          <a:prstGeom prst="rect">
            <a:avLst/>
          </a:prstGeom>
        </p:spPr>
        <p:txBody>
          <a:bodyPr wrap="square">
            <a:spAutoFit/>
          </a:bodyPr>
          <a:lstStyle/>
          <a:p>
            <a:r>
              <a:rPr lang="en-US" sz="2400" dirty="0"/>
              <a:t>The </a:t>
            </a:r>
            <a:r>
              <a:rPr lang="en-US" sz="2400" b="1" dirty="0"/>
              <a:t>slope for Salary </a:t>
            </a:r>
            <a:r>
              <a:rPr lang="en-US" sz="2400" dirty="0"/>
              <a:t>is </a:t>
            </a:r>
            <a:r>
              <a:rPr lang="en-US" sz="2400" b="1" dirty="0"/>
              <a:t>positive </a:t>
            </a:r>
            <a:r>
              <a:rPr lang="en-US" sz="2400" dirty="0"/>
              <a:t>and </a:t>
            </a:r>
            <a:r>
              <a:rPr lang="en-US" sz="2400" b="1" dirty="0"/>
              <a:t>statistically significant </a:t>
            </a:r>
            <a:r>
              <a:rPr lang="en-US" sz="2400" dirty="0"/>
              <a:t>when we control for </a:t>
            </a:r>
            <a:r>
              <a:rPr lang="en-US" sz="2400" dirty="0" err="1"/>
              <a:t>sat_pct</a:t>
            </a:r>
            <a:r>
              <a:rPr lang="en-US" sz="2400" dirty="0"/>
              <a:t>.</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xmlns="" id="{5CAD0B20-4476-A748-BDAD-822770A48E1A}"/>
                  </a:ext>
                </a:extLst>
              </p14:cNvPr>
              <p14:cNvContentPartPr/>
              <p14:nvPr>
                <p:extLst>
                  <p:ext uri="{42D2F446-02D8-4167-A562-619A0277C38B}">
                    <p15:isNarration xmlns:p15="http://schemas.microsoft.com/office/powerpoint/2012/main" val="1"/>
                  </p:ext>
                </p:extLst>
              </p14:nvPr>
            </p14:nvContentPartPr>
            <p14:xfrm>
              <a:off x="10025640" y="5677200"/>
              <a:ext cx="896760" cy="15840"/>
            </p14:xfrm>
          </p:contentPart>
        </mc:Choice>
        <mc:Fallback xmlns="">
          <p:pic>
            <p:nvPicPr>
              <p:cNvPr id="3" name="Ink 2">
                <a:extLst>
                  <a:ext uri="{FF2B5EF4-FFF2-40B4-BE49-F238E27FC236}">
                    <a16:creationId xmlns:a16="http://schemas.microsoft.com/office/drawing/2014/main" id="{5CAD0B20-4476-A748-BDAD-822770A48E1A}"/>
                  </a:ext>
                </a:extLst>
              </p:cNvPr>
              <p:cNvPicPr>
                <a:picLocks noGrp="1" noRot="1" noChangeAspect="1" noMove="1" noResize="1" noEditPoints="1" noAdjustHandles="1" noChangeArrowheads="1" noChangeShapeType="1"/>
              </p:cNvPicPr>
              <p:nvPr/>
            </p:nvPicPr>
            <p:blipFill>
              <a:blip r:embed="rId6"/>
              <a:stretch>
                <a:fillRect/>
              </a:stretch>
            </p:blipFill>
            <p:spPr>
              <a:xfrm>
                <a:off x="10016280" y="5667840"/>
                <a:ext cx="915480" cy="34560"/>
              </a:xfrm>
              <a:prstGeom prst="rect">
                <a:avLst/>
              </a:prstGeom>
            </p:spPr>
          </p:pic>
        </mc:Fallback>
      </mc:AlternateContent>
      <p:pic>
        <p:nvPicPr>
          <p:cNvPr id="7" name="Audio 6">
            <a:hlinkClick r:id="" action="ppaction://media"/>
            <a:extLst>
              <a:ext uri="{FF2B5EF4-FFF2-40B4-BE49-F238E27FC236}">
                <a16:creationId xmlns:a16="http://schemas.microsoft.com/office/drawing/2014/main" xmlns="" id="{D6AAF97A-0266-9243-BCD9-14F3057387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9384657"/>
      </p:ext>
    </p:extLst>
  </p:cSld>
  <p:clrMapOvr>
    <a:masterClrMapping/>
  </p:clrMapOvr>
  <mc:AlternateContent xmlns:mc="http://schemas.openxmlformats.org/markup-compatibility/2006" xmlns:p14="http://schemas.microsoft.com/office/powerpoint/2010/main">
    <mc:Choice Requires="p14">
      <p:transition spd="slow" p14:dur="2000" advTm="20998"/>
    </mc:Choice>
    <mc:Fallback xmlns="">
      <p:transition spd="slow" advTm="20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042"/>
            <a:ext cx="10515600" cy="1325563"/>
          </a:xfrm>
        </p:spPr>
        <p:txBody>
          <a:bodyPr/>
          <a:lstStyle/>
          <a:p>
            <a:pPr algn="ctr"/>
            <a:r>
              <a:rPr lang="en-US" b="1" dirty="0">
                <a:latin typeface="+mn-lt"/>
              </a:rPr>
              <a:t>Strategies to reduce confounding</a:t>
            </a:r>
          </a:p>
        </p:txBody>
      </p:sp>
      <p:sp>
        <p:nvSpPr>
          <p:cNvPr id="3" name="Content Placeholder 2"/>
          <p:cNvSpPr>
            <a:spLocks noGrp="1"/>
          </p:cNvSpPr>
          <p:nvPr>
            <p:ph idx="1"/>
          </p:nvPr>
        </p:nvSpPr>
        <p:spPr>
          <a:xfrm>
            <a:off x="838200" y="1655884"/>
            <a:ext cx="10515600" cy="4351338"/>
          </a:xfrm>
        </p:spPr>
        <p:txBody>
          <a:bodyPr>
            <a:normAutofit/>
          </a:bodyPr>
          <a:lstStyle/>
          <a:p>
            <a:pPr marL="514350" indent="-514350" algn="just">
              <a:buFont typeface="+mj-lt"/>
              <a:buAutoNum type="arabicPeriod"/>
            </a:pPr>
            <a:r>
              <a:rPr lang="en-US" b="1" dirty="0"/>
              <a:t>Randomization</a:t>
            </a:r>
            <a:r>
              <a:rPr lang="en-US" dirty="0"/>
              <a:t> (aim is random distribution of confounders between study groups)</a:t>
            </a:r>
          </a:p>
          <a:p>
            <a:pPr marL="514350" indent="-514350" algn="just">
              <a:buFont typeface="+mj-lt"/>
              <a:buAutoNum type="arabicPeriod"/>
            </a:pPr>
            <a:r>
              <a:rPr lang="en-US" b="1" dirty="0"/>
              <a:t>Matching</a:t>
            </a:r>
            <a:r>
              <a:rPr lang="en-US" dirty="0"/>
              <a:t> (of individuals or groups, aim for equal distribution of confounders)</a:t>
            </a:r>
          </a:p>
          <a:p>
            <a:pPr marL="514350" indent="-514350" algn="just">
              <a:buFont typeface="+mj-lt"/>
              <a:buAutoNum type="arabicPeriod"/>
            </a:pPr>
            <a:r>
              <a:rPr lang="en-US" b="1" dirty="0"/>
              <a:t>Stratification</a:t>
            </a:r>
            <a:r>
              <a:rPr lang="en-US" dirty="0"/>
              <a:t> (confounders are distributed evenly within each stratum)</a:t>
            </a:r>
          </a:p>
          <a:p>
            <a:pPr marL="514350" indent="-514350" algn="just">
              <a:buFont typeface="+mj-lt"/>
              <a:buAutoNum type="arabicPeriod"/>
            </a:pPr>
            <a:r>
              <a:rPr lang="en-US" b="1" dirty="0"/>
              <a:t>Adjustment</a:t>
            </a:r>
            <a:r>
              <a:rPr lang="en-US" dirty="0"/>
              <a:t> (usually distorted by choice of standard)</a:t>
            </a:r>
          </a:p>
          <a:p>
            <a:pPr marL="514350" indent="-514350" algn="just">
              <a:buFont typeface="+mj-lt"/>
              <a:buAutoNum type="arabicPeriod"/>
            </a:pPr>
            <a:r>
              <a:rPr lang="en-US" b="1" dirty="0"/>
              <a:t>Multivariate analysis</a:t>
            </a:r>
            <a:r>
              <a:rPr lang="en-US" dirty="0"/>
              <a:t> (only works if you can identify and measure the confounders)</a:t>
            </a:r>
          </a:p>
        </p:txBody>
      </p:sp>
      <p:sp>
        <p:nvSpPr>
          <p:cNvPr id="4" name="Slide Number Placeholder 3"/>
          <p:cNvSpPr>
            <a:spLocks noGrp="1"/>
          </p:cNvSpPr>
          <p:nvPr>
            <p:ph type="sldNum" sz="quarter" idx="12"/>
          </p:nvPr>
        </p:nvSpPr>
        <p:spPr/>
        <p:txBody>
          <a:bodyPr/>
          <a:lstStyle/>
          <a:p>
            <a:fld id="{5C542FC4-4EF2-4FF9-B5CD-9CE8396E18A3}" type="slidenum">
              <a:rPr lang="en-US" smtClean="0"/>
              <a:t>61</a:t>
            </a:fld>
            <a:endParaRPr lang="en-US"/>
          </a:p>
        </p:txBody>
      </p:sp>
      <p:pic>
        <p:nvPicPr>
          <p:cNvPr id="5" name="Audio 4">
            <a:hlinkClick r:id="" action="ppaction://media"/>
            <a:extLst>
              <a:ext uri="{FF2B5EF4-FFF2-40B4-BE49-F238E27FC236}">
                <a16:creationId xmlns:a16="http://schemas.microsoft.com/office/drawing/2014/main" xmlns="" id="{F9D7A985-68AD-1D4A-9542-56734B086E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93511445"/>
      </p:ext>
    </p:extLst>
  </p:cSld>
  <p:clrMapOvr>
    <a:masterClrMapping/>
  </p:clrMapOvr>
  <mc:AlternateContent xmlns:mc="http://schemas.openxmlformats.org/markup-compatibility/2006" xmlns:p14="http://schemas.microsoft.com/office/powerpoint/2010/main">
    <mc:Choice Requires="p14">
      <p:transition spd="slow" p14:dur="2000" advTm="32296"/>
    </mc:Choice>
    <mc:Fallback xmlns="">
      <p:transition spd="slow" advTm="32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3600" b="1" dirty="0">
                <a:solidFill>
                  <a:srgbClr val="C00000"/>
                </a:solidFill>
              </a:rPr>
              <a:t>7. p-Values</a:t>
            </a:r>
          </a:p>
        </p:txBody>
      </p:sp>
      <p:sp>
        <p:nvSpPr>
          <p:cNvPr id="3" name="Content Placeholder 2"/>
          <p:cNvSpPr>
            <a:spLocks noGrp="1"/>
          </p:cNvSpPr>
          <p:nvPr>
            <p:ph idx="1"/>
          </p:nvPr>
        </p:nvSpPr>
        <p:spPr>
          <a:xfrm>
            <a:off x="655320" y="1325563"/>
            <a:ext cx="11133406" cy="4351338"/>
          </a:xfrm>
        </p:spPr>
        <p:txBody>
          <a:bodyPr>
            <a:normAutofit fontScale="92500"/>
          </a:bodyPr>
          <a:lstStyle/>
          <a:p>
            <a:pPr algn="just"/>
            <a:r>
              <a:rPr lang="en-US" dirty="0"/>
              <a:t>The P value is used all over statistics, from t-tests to regression analysis. </a:t>
            </a:r>
          </a:p>
          <a:p>
            <a:r>
              <a:rPr lang="en-US" dirty="0"/>
              <a:t>P-value is used to </a:t>
            </a:r>
            <a:r>
              <a:rPr lang="en-US" b="1" dirty="0"/>
              <a:t>determine the significance of results </a:t>
            </a:r>
            <a:r>
              <a:rPr lang="en-US" dirty="0"/>
              <a:t>after a hypothesis test in statistics. </a:t>
            </a:r>
          </a:p>
          <a:p>
            <a:pPr algn="just"/>
            <a:r>
              <a:rPr lang="en-US" dirty="0"/>
              <a:t>P-value helps the readers to draw conclusions and is always between 0 and 1.</a:t>
            </a:r>
          </a:p>
          <a:p>
            <a:pPr lvl="1">
              <a:buFont typeface="Courier New" panose="02070309020205020404" pitchFamily="49" charset="0"/>
              <a:buChar char="o"/>
            </a:pPr>
            <a:r>
              <a:rPr lang="en-US" dirty="0"/>
              <a:t>P- Value &gt; 0.05 denotes weak evidence against the null hypothesis which means the </a:t>
            </a:r>
            <a:r>
              <a:rPr lang="en-US" b="1" dirty="0"/>
              <a:t>null hypothesis cannot be rejected</a:t>
            </a:r>
            <a:r>
              <a:rPr lang="en-US" dirty="0"/>
              <a:t>.</a:t>
            </a:r>
          </a:p>
          <a:p>
            <a:pPr lvl="1">
              <a:buFont typeface="Courier New" panose="02070309020205020404" pitchFamily="49" charset="0"/>
              <a:buChar char="o"/>
            </a:pPr>
            <a:r>
              <a:rPr lang="en-US" dirty="0"/>
              <a:t>P-value &lt;= 0.05 denotes strong evidence against the null hypothesis which means the </a:t>
            </a:r>
            <a:r>
              <a:rPr lang="en-US" b="1" dirty="0"/>
              <a:t>null hypothesis can be rejected.</a:t>
            </a:r>
          </a:p>
          <a:p>
            <a:pPr lvl="1">
              <a:buFont typeface="Courier New" panose="02070309020205020404" pitchFamily="49" charset="0"/>
              <a:buChar char="o"/>
            </a:pPr>
            <a:r>
              <a:rPr lang="en-US" dirty="0"/>
              <a:t>P-value = 0.05 is the marginal value indicating it is possible to </a:t>
            </a:r>
            <a:r>
              <a:rPr lang="en-US" b="1" dirty="0"/>
              <a:t>go either way</a:t>
            </a:r>
            <a:r>
              <a:rPr lang="en-US" dirty="0"/>
              <a:t>.</a:t>
            </a:r>
          </a:p>
          <a:p>
            <a:pPr algn="just"/>
            <a:r>
              <a:rPr lang="en-US" dirty="0"/>
              <a:t>A result is called “</a:t>
            </a:r>
            <a:r>
              <a:rPr lang="en-US" b="1" dirty="0"/>
              <a:t>statistically significant</a:t>
            </a:r>
            <a:r>
              <a:rPr lang="en-US" dirty="0"/>
              <a:t>” whenever the p-value is </a:t>
            </a:r>
            <a:r>
              <a:rPr lang="en-US" b="1" dirty="0"/>
              <a:t>less</a:t>
            </a:r>
            <a:r>
              <a:rPr lang="en-US" dirty="0"/>
              <a:t> or equal to the significance level.</a:t>
            </a:r>
          </a:p>
        </p:txBody>
      </p:sp>
      <p:sp>
        <p:nvSpPr>
          <p:cNvPr id="4" name="Slide Number Placeholder 3"/>
          <p:cNvSpPr>
            <a:spLocks noGrp="1"/>
          </p:cNvSpPr>
          <p:nvPr>
            <p:ph type="sldNum" sz="quarter" idx="12"/>
          </p:nvPr>
        </p:nvSpPr>
        <p:spPr/>
        <p:txBody>
          <a:bodyPr/>
          <a:lstStyle/>
          <a:p>
            <a:fld id="{5C542FC4-4EF2-4FF9-B5CD-9CE8396E18A3}" type="slidenum">
              <a:rPr lang="en-US" smtClean="0"/>
              <a:t>62</a:t>
            </a:fld>
            <a:endParaRPr 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xmlns="" id="{2A9C9812-AC25-0348-BDC0-5FB84D5E061E}"/>
                  </a:ext>
                </a:extLst>
              </p14:cNvPr>
              <p14:cNvContentPartPr/>
              <p14:nvPr>
                <p:extLst>
                  <p:ext uri="{42D2F446-02D8-4167-A562-619A0277C38B}">
                    <p15:isNarration xmlns:p15="http://schemas.microsoft.com/office/powerpoint/2012/main" val="1"/>
                  </p:ext>
                </p:extLst>
              </p14:nvPr>
            </p14:nvContentPartPr>
            <p14:xfrm>
              <a:off x="3391560" y="2360880"/>
              <a:ext cx="8247960" cy="3003480"/>
            </p14:xfrm>
          </p:contentPart>
        </mc:Choice>
        <mc:Fallback xmlns="">
          <p:pic>
            <p:nvPicPr>
              <p:cNvPr id="5" name="Ink 4">
                <a:extLst>
                  <a:ext uri="{FF2B5EF4-FFF2-40B4-BE49-F238E27FC236}">
                    <a16:creationId xmlns:a16="http://schemas.microsoft.com/office/drawing/2014/main" id="{2A9C9812-AC25-0348-BDC0-5FB84D5E061E}"/>
                  </a:ext>
                </a:extLst>
              </p:cNvPr>
              <p:cNvPicPr>
                <a:picLocks noGrp="1" noRot="1" noChangeAspect="1" noMove="1" noResize="1" noEditPoints="1" noAdjustHandles="1" noChangeArrowheads="1" noChangeShapeType="1"/>
              </p:cNvPicPr>
              <p:nvPr/>
            </p:nvPicPr>
            <p:blipFill>
              <a:blip r:embed="rId5"/>
              <a:stretch>
                <a:fillRect/>
              </a:stretch>
            </p:blipFill>
            <p:spPr>
              <a:xfrm>
                <a:off x="3382200" y="2351520"/>
                <a:ext cx="8266680" cy="3022200"/>
              </a:xfrm>
              <a:prstGeom prst="rect">
                <a:avLst/>
              </a:prstGeom>
            </p:spPr>
          </p:pic>
        </mc:Fallback>
      </mc:AlternateContent>
      <p:pic>
        <p:nvPicPr>
          <p:cNvPr id="6" name="Audio 5">
            <a:hlinkClick r:id="" action="ppaction://media"/>
            <a:extLst>
              <a:ext uri="{FF2B5EF4-FFF2-40B4-BE49-F238E27FC236}">
                <a16:creationId xmlns:a16="http://schemas.microsoft.com/office/drawing/2014/main" xmlns="" id="{B50E16CF-DBEE-1148-A132-9281AF667C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21071818"/>
      </p:ext>
    </p:extLst>
  </p:cSld>
  <p:clrMapOvr>
    <a:masterClrMapping/>
  </p:clrMapOvr>
  <mc:AlternateContent xmlns:mc="http://schemas.openxmlformats.org/markup-compatibility/2006" xmlns:p14="http://schemas.microsoft.com/office/powerpoint/2010/main">
    <mc:Choice Requires="p14">
      <p:transition spd="slow" p14:dur="2000" advTm="79461"/>
    </mc:Choice>
    <mc:Fallback xmlns="">
      <p:transition spd="slow" advTm="79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395749" y="235974"/>
            <a:ext cx="11120068" cy="1597290"/>
          </a:xfrm>
          <a:prstGeom prst="rect">
            <a:avLst/>
          </a:prstGeom>
        </p:spPr>
      </p:pic>
      <p:sp>
        <p:nvSpPr>
          <p:cNvPr id="3" name="Content Placeholder 2"/>
          <p:cNvSpPr>
            <a:spLocks noGrp="1"/>
          </p:cNvSpPr>
          <p:nvPr>
            <p:ph idx="1"/>
          </p:nvPr>
        </p:nvSpPr>
        <p:spPr>
          <a:xfrm>
            <a:off x="697983" y="1973109"/>
            <a:ext cx="10515600" cy="1846723"/>
          </a:xfrm>
        </p:spPr>
        <p:txBody>
          <a:bodyPr/>
          <a:lstStyle/>
          <a:p>
            <a:pPr marL="0" indent="0" algn="just">
              <a:buNone/>
            </a:pPr>
            <a:r>
              <a:rPr lang="en-US" dirty="0"/>
              <a:t>The Dean &amp; management team are trying to test whether a new academic program attracts more students.</a:t>
            </a:r>
          </a:p>
          <a:p>
            <a:r>
              <a:rPr lang="en-US" dirty="0"/>
              <a:t>What would be the null hypothesis and alternate hypothesis for this case?</a:t>
            </a:r>
          </a:p>
          <a:p>
            <a:endParaRPr lang="en-US" dirty="0"/>
          </a:p>
        </p:txBody>
      </p:sp>
      <p:sp>
        <p:nvSpPr>
          <p:cNvPr id="4" name="Slide Number Placeholder 3"/>
          <p:cNvSpPr>
            <a:spLocks noGrp="1"/>
          </p:cNvSpPr>
          <p:nvPr>
            <p:ph type="sldNum" sz="quarter" idx="12"/>
          </p:nvPr>
        </p:nvSpPr>
        <p:spPr/>
        <p:txBody>
          <a:bodyPr/>
          <a:lstStyle/>
          <a:p>
            <a:fld id="{5C542FC4-4EF2-4FF9-B5CD-9CE8396E18A3}" type="slidenum">
              <a:rPr lang="en-US" smtClean="0"/>
              <a:t>63</a:t>
            </a:fld>
            <a:endParaRPr lang="en-US"/>
          </a:p>
        </p:txBody>
      </p:sp>
      <p:sp>
        <p:nvSpPr>
          <p:cNvPr id="6" name="Rectangle 5"/>
          <p:cNvSpPr/>
          <p:nvPr/>
        </p:nvSpPr>
        <p:spPr>
          <a:xfrm>
            <a:off x="697984" y="3887761"/>
            <a:ext cx="10515600" cy="2246769"/>
          </a:xfrm>
          <a:prstGeom prst="rect">
            <a:avLst/>
          </a:prstGeom>
        </p:spPr>
        <p:txBody>
          <a:bodyPr wrap="square">
            <a:spAutoFit/>
          </a:bodyPr>
          <a:lstStyle/>
          <a:p>
            <a:pPr algn="just"/>
            <a:r>
              <a:rPr lang="en-US" sz="2800" dirty="0"/>
              <a:t>The </a:t>
            </a:r>
            <a:r>
              <a:rPr lang="en-US" sz="2800" b="1" dirty="0"/>
              <a:t>null hypothesis </a:t>
            </a:r>
            <a:r>
              <a:rPr lang="en-US" sz="2800" dirty="0"/>
              <a:t>is that there is no change in the number of students as a result of the new academic program. </a:t>
            </a:r>
          </a:p>
          <a:p>
            <a:pPr algn="just"/>
            <a:endParaRPr lang="en-US" sz="2800" dirty="0"/>
          </a:p>
          <a:p>
            <a:pPr algn="just"/>
            <a:r>
              <a:rPr lang="en-US" sz="2800" dirty="0"/>
              <a:t>The </a:t>
            </a:r>
            <a:r>
              <a:rPr lang="en-US" sz="2800" b="1" dirty="0"/>
              <a:t>alternate hypothesis </a:t>
            </a:r>
            <a:r>
              <a:rPr lang="en-US" sz="2800" dirty="0"/>
              <a:t>is that the new academic program attracts more students than the existing program.</a:t>
            </a:r>
          </a:p>
        </p:txBody>
      </p:sp>
      <p:pic>
        <p:nvPicPr>
          <p:cNvPr id="2" name="Audio 1">
            <a:hlinkClick r:id="" action="ppaction://media"/>
            <a:extLst>
              <a:ext uri="{FF2B5EF4-FFF2-40B4-BE49-F238E27FC236}">
                <a16:creationId xmlns:a16="http://schemas.microsoft.com/office/drawing/2014/main" xmlns="" id="{46B8AA66-B7A6-9245-BFB3-421124FC72F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18619402"/>
      </p:ext>
    </p:extLst>
  </p:cSld>
  <p:clrMapOvr>
    <a:masterClrMapping/>
  </p:clrMapOvr>
  <mc:AlternateContent xmlns:mc="http://schemas.openxmlformats.org/markup-compatibility/2006" xmlns:p14="http://schemas.microsoft.com/office/powerpoint/2010/main">
    <mc:Choice Requires="p14">
      <p:transition spd="slow" p14:dur="2000" advTm="65944"/>
    </mc:Choice>
    <mc:Fallback xmlns="">
      <p:transition spd="slow" advTm="65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2000"/>
                                        <p:tgtEl>
                                          <p:spTgt spid="3">
                                            <p:txEl>
                                              <p:pRg st="0" end="0"/>
                                            </p:txEl>
                                          </p:spTgt>
                                        </p:tgtEl>
                                      </p:cBhvr>
                                    </p:animEffect>
                                  </p:childTnLst>
                                </p:cTn>
                              </p:par>
                              <p:par>
                                <p:cTn id="12" presetID="6" presetClass="entr" presetSubtype="16"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circle(in)">
                                      <p:cBhvr>
                                        <p:cTn id="14" dur="20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1000"/>
                                        <p:tgtEl>
                                          <p:spTgt spid="6">
                                            <p:txEl>
                                              <p:pRg st="0" end="0"/>
                                            </p:txEl>
                                          </p:spTgt>
                                        </p:tgtEl>
                                      </p:cBhvr>
                                    </p:animEffect>
                                    <p:anim calcmode="lin" valueType="num">
                                      <p:cBhvr>
                                        <p:cTn id="2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961" y="191729"/>
            <a:ext cx="10515600" cy="1012262"/>
          </a:xfrm>
          <a:solidFill>
            <a:schemeClr val="accent4">
              <a:lumMod val="20000"/>
              <a:lumOff val="80000"/>
            </a:schemeClr>
          </a:solidFill>
        </p:spPr>
        <p:txBody>
          <a:bodyPr>
            <a:normAutofit/>
          </a:bodyPr>
          <a:lstStyle/>
          <a:p>
            <a:r>
              <a:rPr lang="en-US" sz="2400" dirty="0">
                <a:latin typeface="+mn-lt"/>
              </a:rPr>
              <a:t>Determine and elaborate the role of p-value in statistical hypothesis testing. What is the meaning when p-value = 0.40 or p-value = 0.05?</a:t>
            </a:r>
          </a:p>
        </p:txBody>
      </p:sp>
      <p:sp>
        <p:nvSpPr>
          <p:cNvPr id="3" name="Content Placeholder 2"/>
          <p:cNvSpPr>
            <a:spLocks noGrp="1"/>
          </p:cNvSpPr>
          <p:nvPr>
            <p:ph idx="1"/>
          </p:nvPr>
        </p:nvSpPr>
        <p:spPr>
          <a:xfrm>
            <a:off x="398207" y="1563329"/>
            <a:ext cx="11371006" cy="5158146"/>
          </a:xfrm>
        </p:spPr>
        <p:txBody>
          <a:bodyPr>
            <a:normAutofit fontScale="92500" lnSpcReduction="10000"/>
          </a:bodyPr>
          <a:lstStyle/>
          <a:p>
            <a:pPr algn="just"/>
            <a:r>
              <a:rPr lang="en-US" dirty="0"/>
              <a:t>The p-value is the probability that the null hypothesis is true. If the value of the p-value is 0.40, then there is a 40% probability that there is no real increase in students numbers as a result of the new academic program. </a:t>
            </a:r>
          </a:p>
          <a:p>
            <a:pPr algn="just"/>
            <a:r>
              <a:rPr lang="en-US" dirty="0"/>
              <a:t>If the value of the p-value is 0.05 then there is a 5% probability that there is an increase in students numbers as a result of the new academic program. </a:t>
            </a:r>
          </a:p>
          <a:p>
            <a:pPr algn="just"/>
            <a:r>
              <a:rPr lang="en-US" dirty="0"/>
              <a:t>As you can conclude, the lower the p-value, the more confident we are that the alternate hypothesis is true, which, in this case, means that the new academic program attracts more students than the existing program.</a:t>
            </a:r>
          </a:p>
          <a:p>
            <a:pPr algn="just"/>
            <a:r>
              <a:rPr lang="en-US" dirty="0"/>
              <a:t>When we execute a hypothesis test in statistics, a </a:t>
            </a:r>
            <a:r>
              <a:rPr lang="en-US" b="1" dirty="0"/>
              <a:t>p-value</a:t>
            </a:r>
            <a:r>
              <a:rPr lang="en-US" dirty="0"/>
              <a:t> helps us in determine the significance of our results. </a:t>
            </a:r>
          </a:p>
          <a:p>
            <a:pPr algn="just"/>
            <a:r>
              <a:rPr lang="en-US" dirty="0"/>
              <a:t>These Hypothesis tests are nothing but to </a:t>
            </a:r>
            <a:r>
              <a:rPr lang="en-US" b="1" dirty="0"/>
              <a:t>test the validity of a claim </a:t>
            </a:r>
            <a:r>
              <a:rPr lang="en-US" dirty="0"/>
              <a:t>that is made about a population. A null hypothesis is a situation when the hypothesis and the specified population is with no significant difference due to sampling or experimental error.</a:t>
            </a:r>
          </a:p>
          <a:p>
            <a:endParaRPr lang="en-US" dirty="0"/>
          </a:p>
        </p:txBody>
      </p:sp>
      <p:sp>
        <p:nvSpPr>
          <p:cNvPr id="4" name="Slide Number Placeholder 3"/>
          <p:cNvSpPr>
            <a:spLocks noGrp="1"/>
          </p:cNvSpPr>
          <p:nvPr>
            <p:ph type="sldNum" sz="quarter" idx="12"/>
          </p:nvPr>
        </p:nvSpPr>
        <p:spPr/>
        <p:txBody>
          <a:bodyPr/>
          <a:lstStyle/>
          <a:p>
            <a:fld id="{5C542FC4-4EF2-4FF9-B5CD-9CE8396E18A3}" type="slidenum">
              <a:rPr lang="en-US" smtClean="0"/>
              <a:t>64</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xmlns="" id="{5A0AB086-0B58-EE46-BC50-17A50CEFB4F5}"/>
                  </a:ext>
                </a:extLst>
              </p14:cNvPr>
              <p14:cNvContentPartPr/>
              <p14:nvPr>
                <p:extLst>
                  <p:ext uri="{42D2F446-02D8-4167-A562-619A0277C38B}">
                    <p15:isNarration xmlns:p15="http://schemas.microsoft.com/office/powerpoint/2012/main" val="1"/>
                  </p:ext>
                </p:extLst>
              </p14:nvPr>
            </p14:nvContentPartPr>
            <p14:xfrm>
              <a:off x="1778040" y="2226240"/>
              <a:ext cx="6939720" cy="2749680"/>
            </p14:xfrm>
          </p:contentPart>
        </mc:Choice>
        <mc:Fallback xmlns="">
          <p:pic>
            <p:nvPicPr>
              <p:cNvPr id="5" name="Ink 4">
                <a:extLst>
                  <a:ext uri="{FF2B5EF4-FFF2-40B4-BE49-F238E27FC236}">
                    <a16:creationId xmlns:a16="http://schemas.microsoft.com/office/drawing/2014/main" id="{5A0AB086-0B58-EE46-BC50-17A50CEFB4F5}"/>
                  </a:ext>
                </a:extLst>
              </p:cNvPr>
              <p:cNvPicPr>
                <a:picLocks noGrp="1" noRot="1" noChangeAspect="1" noMove="1" noResize="1" noEditPoints="1" noAdjustHandles="1" noChangeArrowheads="1" noChangeShapeType="1"/>
              </p:cNvPicPr>
              <p:nvPr/>
            </p:nvPicPr>
            <p:blipFill>
              <a:blip r:embed="rId6"/>
              <a:stretch>
                <a:fillRect/>
              </a:stretch>
            </p:blipFill>
            <p:spPr>
              <a:xfrm>
                <a:off x="1768680" y="2216880"/>
                <a:ext cx="6958440" cy="2768400"/>
              </a:xfrm>
              <a:prstGeom prst="rect">
                <a:avLst/>
              </a:prstGeom>
            </p:spPr>
          </p:pic>
        </mc:Fallback>
      </mc:AlternateContent>
      <p:pic>
        <p:nvPicPr>
          <p:cNvPr id="6" name="Audio 5">
            <a:hlinkClick r:id="" action="ppaction://media"/>
            <a:extLst>
              <a:ext uri="{FF2B5EF4-FFF2-40B4-BE49-F238E27FC236}">
                <a16:creationId xmlns:a16="http://schemas.microsoft.com/office/drawing/2014/main" xmlns="" id="{CD6B6F0E-D7A8-6144-99D9-B1F43D987D5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184715260"/>
      </p:ext>
    </p:extLst>
  </p:cSld>
  <p:clrMapOvr>
    <a:masterClrMapping/>
  </p:clrMapOvr>
  <mc:AlternateContent xmlns:mc="http://schemas.openxmlformats.org/markup-compatibility/2006" xmlns:p14="http://schemas.microsoft.com/office/powerpoint/2010/main">
    <mc:Choice Requires="p14">
      <p:transition spd="slow" p14:dur="2000" advTm="110245"/>
    </mc:Choice>
    <mc:Fallback xmlns="">
      <p:transition spd="slow" advTm="110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542FC4-4EF2-4FF9-B5CD-9CE8396E18A3}" type="slidenum">
              <a:rPr lang="en-US" smtClean="0"/>
              <a:t>65</a:t>
            </a:fld>
            <a:endParaRPr lang="en-US"/>
          </a:p>
        </p:txBody>
      </p:sp>
      <p:sp>
        <p:nvSpPr>
          <p:cNvPr id="3" name="Rectangle 2"/>
          <p:cNvSpPr/>
          <p:nvPr/>
        </p:nvSpPr>
        <p:spPr>
          <a:xfrm>
            <a:off x="221226" y="165834"/>
            <a:ext cx="11828206" cy="6555641"/>
          </a:xfrm>
          <a:prstGeom prst="rect">
            <a:avLst/>
          </a:prstGeom>
        </p:spPr>
        <p:txBody>
          <a:bodyPr wrap="square">
            <a:spAutoFit/>
          </a:bodyPr>
          <a:lstStyle/>
          <a:p>
            <a:pPr algn="just"/>
            <a:r>
              <a:rPr lang="en-US" sz="2800" dirty="0"/>
              <a:t>Unfortunately, we </a:t>
            </a:r>
            <a:r>
              <a:rPr lang="en-US" sz="2800" b="1" dirty="0"/>
              <a:t>never know with 100% certainty what is true in reality</a:t>
            </a:r>
            <a:r>
              <a:rPr lang="en-US" sz="2800" dirty="0"/>
              <a:t>. We always make </a:t>
            </a:r>
            <a:r>
              <a:rPr lang="en-US" sz="2800" b="1" dirty="0"/>
              <a:t>our decision based on sample data</a:t>
            </a:r>
            <a:r>
              <a:rPr lang="en-US" sz="2800" dirty="0"/>
              <a:t>, which may or may not reflect reality. So we'll make our decision, but it </a:t>
            </a:r>
            <a:r>
              <a:rPr lang="en-US" sz="2800" b="1" dirty="0"/>
              <a:t>may not always be correct</a:t>
            </a:r>
            <a:r>
              <a:rPr lang="en-US" sz="2800" dirty="0"/>
              <a:t>.</a:t>
            </a:r>
          </a:p>
          <a:p>
            <a:endParaRPr lang="en-US" sz="2800" dirty="0"/>
          </a:p>
          <a:p>
            <a:pPr algn="r"/>
            <a:r>
              <a:rPr lang="en-US" sz="2800" dirty="0"/>
              <a:t>In general, there are </a:t>
            </a:r>
            <a:r>
              <a:rPr lang="en-US" sz="2800" b="1" dirty="0"/>
              <a:t>four possible outcomes from a hypothesis test </a:t>
            </a:r>
            <a:r>
              <a:rPr lang="en-US" sz="2800" dirty="0"/>
              <a:t>when we compare our decision with what is true in reality - which we will never know!</a:t>
            </a:r>
          </a:p>
          <a:p>
            <a:endParaRPr lang="en-US" sz="2800" dirty="0"/>
          </a:p>
          <a:p>
            <a:pPr marL="514350" indent="-514350">
              <a:buFont typeface="+mj-lt"/>
              <a:buAutoNum type="arabicPeriod"/>
            </a:pPr>
            <a:r>
              <a:rPr lang="en-US" sz="2800" dirty="0"/>
              <a:t>We could decide to not reject the null hypothesis when in reality the null hypothesis was true. This would be a correct decision.</a:t>
            </a:r>
          </a:p>
          <a:p>
            <a:pPr marL="514350" indent="-514350">
              <a:buFont typeface="+mj-lt"/>
              <a:buAutoNum type="arabicPeriod"/>
            </a:pPr>
            <a:r>
              <a:rPr lang="en-US" sz="2800" dirty="0"/>
              <a:t>We could reject the null hypothesis when in reality the alternative hypothesis is true. This would also be a correct decision.</a:t>
            </a:r>
          </a:p>
          <a:p>
            <a:pPr marL="514350" indent="-514350">
              <a:buFont typeface="+mj-lt"/>
              <a:buAutoNum type="arabicPeriod"/>
            </a:pPr>
            <a:r>
              <a:rPr lang="en-US" sz="2800" dirty="0"/>
              <a:t>We could reject the null hypothesis when it really is true. We call this error a </a:t>
            </a:r>
            <a:r>
              <a:rPr lang="en-US" sz="2800" b="1" dirty="0"/>
              <a:t>Type I error</a:t>
            </a:r>
            <a:r>
              <a:rPr lang="en-US" sz="2800" dirty="0"/>
              <a:t>.</a:t>
            </a:r>
          </a:p>
          <a:p>
            <a:pPr marL="514350" indent="-514350">
              <a:buFont typeface="+mj-lt"/>
              <a:buAutoNum type="arabicPeriod"/>
            </a:pPr>
            <a:r>
              <a:rPr lang="en-US" sz="2800" dirty="0"/>
              <a:t>We could decide to not reject the null hypothesis, when in reality we should have, because the alternative was true. We call this error a </a:t>
            </a:r>
            <a:r>
              <a:rPr lang="en-US" sz="2800" b="1" dirty="0"/>
              <a:t>Type II error</a:t>
            </a:r>
            <a:r>
              <a:rPr lang="en-US" sz="2800" dirty="0"/>
              <a:t>.</a:t>
            </a:r>
          </a:p>
        </p:txBody>
      </p:sp>
      <p:pic>
        <p:nvPicPr>
          <p:cNvPr id="4" name="Audio 3">
            <a:hlinkClick r:id="" action="ppaction://media"/>
            <a:extLst>
              <a:ext uri="{FF2B5EF4-FFF2-40B4-BE49-F238E27FC236}">
                <a16:creationId xmlns:a16="http://schemas.microsoft.com/office/drawing/2014/main" xmlns="" id="{D40F93A7-B101-D14E-9100-FF043F7ACD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13555527"/>
      </p:ext>
    </p:extLst>
  </p:cSld>
  <p:clrMapOvr>
    <a:masterClrMapping/>
  </p:clrMapOvr>
  <mc:AlternateContent xmlns:mc="http://schemas.openxmlformats.org/markup-compatibility/2006" xmlns:p14="http://schemas.microsoft.com/office/powerpoint/2010/main">
    <mc:Choice Requires="p14">
      <p:transition spd="slow" p14:dur="2000" advTm="84313"/>
    </mc:Choice>
    <mc:Fallback xmlns="">
      <p:transition spd="slow" advTm="84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66</a:t>
            </a:fld>
            <a:endParaRPr lang="en-US"/>
          </a:p>
        </p:txBody>
      </p:sp>
      <p:pic>
        <p:nvPicPr>
          <p:cNvPr id="5" name="Picture 4"/>
          <p:cNvPicPr>
            <a:picLocks noChangeAspect="1"/>
          </p:cNvPicPr>
          <p:nvPr/>
        </p:nvPicPr>
        <p:blipFill>
          <a:blip r:embed="rId4"/>
          <a:stretch>
            <a:fillRect/>
          </a:stretch>
        </p:blipFill>
        <p:spPr>
          <a:xfrm>
            <a:off x="477569" y="412955"/>
            <a:ext cx="11115585" cy="1598817"/>
          </a:xfrm>
          <a:prstGeom prst="rect">
            <a:avLst/>
          </a:prstGeom>
        </p:spPr>
      </p:pic>
      <p:sp>
        <p:nvSpPr>
          <p:cNvPr id="6" name="Rectangle 5"/>
          <p:cNvSpPr/>
          <p:nvPr/>
        </p:nvSpPr>
        <p:spPr>
          <a:xfrm>
            <a:off x="353961" y="2300748"/>
            <a:ext cx="11665974" cy="830997"/>
          </a:xfrm>
          <a:prstGeom prst="rect">
            <a:avLst/>
          </a:prstGeom>
        </p:spPr>
        <p:txBody>
          <a:bodyPr wrap="square">
            <a:spAutoFit/>
          </a:bodyPr>
          <a:lstStyle/>
          <a:p>
            <a:r>
              <a:rPr lang="en-US" sz="2400" dirty="0"/>
              <a:t>Let's consider a murder trial, with a possibility of death penalty if the defendant is convicted. The null and alternative hypotheses again are:</a:t>
            </a:r>
          </a:p>
        </p:txBody>
      </p:sp>
      <p:sp>
        <p:nvSpPr>
          <p:cNvPr id="7" name="Rectangle 6"/>
          <p:cNvSpPr/>
          <p:nvPr/>
        </p:nvSpPr>
        <p:spPr>
          <a:xfrm>
            <a:off x="2797277" y="3131745"/>
            <a:ext cx="6096000" cy="830997"/>
          </a:xfrm>
          <a:prstGeom prst="rect">
            <a:avLst/>
          </a:prstGeom>
        </p:spPr>
        <p:txBody>
          <a:bodyPr>
            <a:spAutoFit/>
          </a:bodyPr>
          <a:lstStyle/>
          <a:p>
            <a:r>
              <a:rPr lang="en-US" sz="2400" dirty="0"/>
              <a:t>H0: the defendant is innocent</a:t>
            </a:r>
          </a:p>
          <a:p>
            <a:r>
              <a:rPr lang="en-US" sz="2400" dirty="0"/>
              <a:t>H1: the defendant is guilty</a:t>
            </a:r>
          </a:p>
        </p:txBody>
      </p:sp>
      <p:sp>
        <p:nvSpPr>
          <p:cNvPr id="8" name="Rectangle 7"/>
          <p:cNvSpPr/>
          <p:nvPr/>
        </p:nvSpPr>
        <p:spPr>
          <a:xfrm>
            <a:off x="477569" y="3989881"/>
            <a:ext cx="10993387" cy="830997"/>
          </a:xfrm>
          <a:prstGeom prst="rect">
            <a:avLst/>
          </a:prstGeom>
        </p:spPr>
        <p:txBody>
          <a:bodyPr wrap="square">
            <a:spAutoFit/>
          </a:bodyPr>
          <a:lstStyle/>
          <a:p>
            <a:pPr algn="just"/>
            <a:r>
              <a:rPr lang="en-US" sz="2400" dirty="0"/>
              <a:t>In this case, a </a:t>
            </a:r>
            <a:r>
              <a:rPr lang="en-US" sz="2400" b="1" dirty="0"/>
              <a:t>Type I error </a:t>
            </a:r>
            <a:r>
              <a:rPr lang="en-US" sz="2400" dirty="0"/>
              <a:t>(rejecting the null when it really is true) would be when the jury returns a "guilty" verdict, when the defendant is actually innocent.</a:t>
            </a:r>
          </a:p>
        </p:txBody>
      </p:sp>
      <p:pic>
        <p:nvPicPr>
          <p:cNvPr id="2" name="Audio 1">
            <a:hlinkClick r:id="" action="ppaction://media"/>
            <a:extLst>
              <a:ext uri="{FF2B5EF4-FFF2-40B4-BE49-F238E27FC236}">
                <a16:creationId xmlns:a16="http://schemas.microsoft.com/office/drawing/2014/main" xmlns="" id="{7E10F0D0-54EB-924E-BF17-601F80B00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7367690"/>
      </p:ext>
    </p:extLst>
  </p:cSld>
  <p:clrMapOvr>
    <a:masterClrMapping/>
  </p:clrMapOvr>
  <mc:AlternateContent xmlns:mc="http://schemas.openxmlformats.org/markup-compatibility/2006" xmlns:p14="http://schemas.microsoft.com/office/powerpoint/2010/main">
    <mc:Choice Requires="p14">
      <p:transition spd="slow" p14:dur="2000" advTm="46824"/>
    </mc:Choice>
    <mc:Fallback xmlns="">
      <p:transition spd="slow" advTm="46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1"/>
            <a:ext cx="10515600" cy="947481"/>
          </a:xfrm>
        </p:spPr>
        <p:txBody>
          <a:bodyPr/>
          <a:lstStyle/>
          <a:p>
            <a:pPr algn="ctr"/>
            <a:r>
              <a:rPr lang="nb-NO" b="1" dirty="0"/>
              <a:t>Type I error and Type II error </a:t>
            </a:r>
            <a:endParaRPr lang="en-US" b="1" dirty="0"/>
          </a:p>
        </p:txBody>
      </p:sp>
      <p:sp>
        <p:nvSpPr>
          <p:cNvPr id="3" name="Content Placeholder 2"/>
          <p:cNvSpPr>
            <a:spLocks noGrp="1"/>
          </p:cNvSpPr>
          <p:nvPr>
            <p:ph idx="1"/>
          </p:nvPr>
        </p:nvSpPr>
        <p:spPr>
          <a:xfrm>
            <a:off x="704235" y="1383172"/>
            <a:ext cx="10783529" cy="4855395"/>
          </a:xfrm>
        </p:spPr>
        <p:txBody>
          <a:bodyPr>
            <a:normAutofit fontScale="92500" lnSpcReduction="20000"/>
          </a:bodyPr>
          <a:lstStyle/>
          <a:p>
            <a:pPr algn="just"/>
            <a:r>
              <a:rPr lang="en-US" sz="3200" dirty="0"/>
              <a:t>A </a:t>
            </a:r>
            <a:r>
              <a:rPr lang="en-US" sz="3200" b="1" dirty="0"/>
              <a:t>type I error </a:t>
            </a:r>
            <a:r>
              <a:rPr lang="en-US" sz="3200" dirty="0"/>
              <a:t>occurs when the null hypothesis is true, but is rejected.</a:t>
            </a:r>
          </a:p>
          <a:p>
            <a:pPr algn="just"/>
            <a:r>
              <a:rPr lang="en-US" sz="3200" dirty="0"/>
              <a:t>A type I error, or </a:t>
            </a:r>
            <a:r>
              <a:rPr lang="en-US" sz="3200" b="1" dirty="0"/>
              <a:t>false positive</a:t>
            </a:r>
            <a:r>
              <a:rPr lang="en-US" sz="3200" dirty="0"/>
              <a:t>, is asserting something as true when it is actually false.  This false positive error is basically a "false alarm" – a result that indicates a given condition has been fulfilled when it actually has not been fulfilled (i.e., erroneously a positive result has been assumed).</a:t>
            </a:r>
          </a:p>
          <a:p>
            <a:pPr algn="just"/>
            <a:r>
              <a:rPr lang="en-US" sz="3200" dirty="0"/>
              <a:t>A </a:t>
            </a:r>
            <a:r>
              <a:rPr lang="en-US" sz="3200" b="1" dirty="0"/>
              <a:t>type II error </a:t>
            </a:r>
            <a:r>
              <a:rPr lang="en-US" sz="3200" dirty="0"/>
              <a:t>occurs when the null hypothesis is false, but erroneously fails to be rejected.  </a:t>
            </a:r>
          </a:p>
          <a:p>
            <a:pPr algn="just"/>
            <a:r>
              <a:rPr lang="en-US" sz="3200" dirty="0"/>
              <a:t>A type II error, or </a:t>
            </a:r>
            <a:r>
              <a:rPr lang="en-US" sz="3200" b="1" dirty="0"/>
              <a:t>false negative</a:t>
            </a:r>
            <a:r>
              <a:rPr lang="en-US" sz="3200" dirty="0"/>
              <a:t>, is where a test result indicates that a condition failed, while it actually was successful.   A Type II error is committed when we fail to believe a true condition. </a:t>
            </a:r>
          </a:p>
          <a:p>
            <a:endParaRPr lang="en-US" dirty="0"/>
          </a:p>
        </p:txBody>
      </p:sp>
      <p:sp>
        <p:nvSpPr>
          <p:cNvPr id="4" name="Slide Number Placeholder 3"/>
          <p:cNvSpPr>
            <a:spLocks noGrp="1"/>
          </p:cNvSpPr>
          <p:nvPr>
            <p:ph type="sldNum" sz="quarter" idx="12"/>
          </p:nvPr>
        </p:nvSpPr>
        <p:spPr/>
        <p:txBody>
          <a:bodyPr/>
          <a:lstStyle/>
          <a:p>
            <a:fld id="{5C542FC4-4EF2-4FF9-B5CD-9CE8396E18A3}" type="slidenum">
              <a:rPr lang="en-US" smtClean="0"/>
              <a:t>67</a:t>
            </a:fld>
            <a:endParaRPr lang="en-US"/>
          </a:p>
        </p:txBody>
      </p:sp>
      <p:pic>
        <p:nvPicPr>
          <p:cNvPr id="5" name="Audio 4">
            <a:hlinkClick r:id="" action="ppaction://media"/>
            <a:extLst>
              <a:ext uri="{FF2B5EF4-FFF2-40B4-BE49-F238E27FC236}">
                <a16:creationId xmlns:a16="http://schemas.microsoft.com/office/drawing/2014/main" xmlns="" id="{DF42D3FB-BC3D-C84A-909B-F7CF1F54B3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7739850"/>
      </p:ext>
    </p:extLst>
  </p:cSld>
  <p:clrMapOvr>
    <a:masterClrMapping/>
  </p:clrMapOvr>
  <mc:AlternateContent xmlns:mc="http://schemas.openxmlformats.org/markup-compatibility/2006" xmlns:p14="http://schemas.microsoft.com/office/powerpoint/2010/main">
    <mc:Choice Requires="p14">
      <p:transition spd="slow" p14:dur="2000" advTm="33675"/>
    </mc:Choice>
    <mc:Fallback xmlns="">
      <p:transition spd="slow" advTm="33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542FC4-4EF2-4FF9-B5CD-9CE8396E18A3}" type="slidenum">
              <a:rPr lang="en-US" smtClean="0"/>
              <a:t>68</a:t>
            </a:fld>
            <a:endParaRPr lang="en-US"/>
          </a:p>
        </p:txBody>
      </p:sp>
      <p:pic>
        <p:nvPicPr>
          <p:cNvPr id="3" name="Picture 2"/>
          <p:cNvPicPr>
            <a:picLocks noChangeAspect="1"/>
          </p:cNvPicPr>
          <p:nvPr/>
        </p:nvPicPr>
        <p:blipFill>
          <a:blip r:embed="rId4"/>
          <a:stretch>
            <a:fillRect/>
          </a:stretch>
        </p:blipFill>
        <p:spPr>
          <a:xfrm>
            <a:off x="2277075" y="383459"/>
            <a:ext cx="7705125" cy="4523212"/>
          </a:xfrm>
          <a:prstGeom prst="rect">
            <a:avLst/>
          </a:prstGeom>
        </p:spPr>
      </p:pic>
      <p:sp>
        <p:nvSpPr>
          <p:cNvPr id="4" name="Rectangle 3"/>
          <p:cNvSpPr/>
          <p:nvPr/>
        </p:nvSpPr>
        <p:spPr>
          <a:xfrm>
            <a:off x="6610643" y="5061079"/>
            <a:ext cx="3999913" cy="1015663"/>
          </a:xfrm>
          <a:prstGeom prst="rect">
            <a:avLst/>
          </a:prstGeom>
          <a:solidFill>
            <a:schemeClr val="accent2">
              <a:lumMod val="20000"/>
              <a:lumOff val="80000"/>
            </a:schemeClr>
          </a:solidFill>
        </p:spPr>
        <p:txBody>
          <a:bodyPr wrap="square">
            <a:spAutoFit/>
          </a:bodyPr>
          <a:lstStyle/>
          <a:p>
            <a:r>
              <a:rPr lang="en-US" sz="2000" b="1" dirty="0"/>
              <a:t>False Negatives </a:t>
            </a:r>
            <a:r>
              <a:rPr lang="en-US" sz="2000" dirty="0"/>
              <a:t>are the cases where you wrongly classify events as non-events, </a:t>
            </a:r>
            <a:r>
              <a:rPr lang="en-US" sz="2000" dirty="0" err="1"/>
              <a:t>a.k.a</a:t>
            </a:r>
            <a:r>
              <a:rPr lang="en-US" sz="2000" dirty="0"/>
              <a:t> </a:t>
            </a:r>
            <a:r>
              <a:rPr lang="en-US" sz="2000" b="1" dirty="0"/>
              <a:t>Type II error</a:t>
            </a:r>
            <a:r>
              <a:rPr lang="en-US" sz="2000" dirty="0"/>
              <a:t>.</a:t>
            </a:r>
          </a:p>
        </p:txBody>
      </p:sp>
      <p:sp>
        <p:nvSpPr>
          <p:cNvPr id="5" name="Rectangle 4"/>
          <p:cNvSpPr/>
          <p:nvPr/>
        </p:nvSpPr>
        <p:spPr>
          <a:xfrm>
            <a:off x="2128249" y="5061079"/>
            <a:ext cx="3957710" cy="1015663"/>
          </a:xfrm>
          <a:prstGeom prst="rect">
            <a:avLst/>
          </a:prstGeom>
          <a:solidFill>
            <a:schemeClr val="accent6">
              <a:lumMod val="20000"/>
              <a:lumOff val="80000"/>
            </a:schemeClr>
          </a:solidFill>
        </p:spPr>
        <p:txBody>
          <a:bodyPr wrap="square">
            <a:spAutoFit/>
          </a:bodyPr>
          <a:lstStyle/>
          <a:p>
            <a:r>
              <a:rPr lang="en-US" sz="2000" b="1" dirty="0"/>
              <a:t>False Positives </a:t>
            </a:r>
            <a:r>
              <a:rPr lang="en-US" sz="2000" dirty="0"/>
              <a:t>are the cases where you wrongly classified a non-event as an event </a:t>
            </a:r>
            <a:r>
              <a:rPr lang="en-US" sz="2000" dirty="0" err="1"/>
              <a:t>a.k.a</a:t>
            </a:r>
            <a:r>
              <a:rPr lang="en-US" sz="2000" dirty="0"/>
              <a:t> </a:t>
            </a:r>
            <a:r>
              <a:rPr lang="en-US" sz="2000" b="1" dirty="0"/>
              <a:t>Type I error</a:t>
            </a:r>
            <a:r>
              <a:rPr lang="en-US" sz="2000" dirty="0"/>
              <a:t>.</a:t>
            </a:r>
          </a:p>
        </p:txBody>
      </p:sp>
      <p:pic>
        <p:nvPicPr>
          <p:cNvPr id="6" name="Audio 5">
            <a:hlinkClick r:id="" action="ppaction://media"/>
            <a:extLst>
              <a:ext uri="{FF2B5EF4-FFF2-40B4-BE49-F238E27FC236}">
                <a16:creationId xmlns:a16="http://schemas.microsoft.com/office/drawing/2014/main" xmlns="" id="{031011DA-0198-C34F-AD32-45ED34459A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2108057"/>
      </p:ext>
    </p:extLst>
  </p:cSld>
  <p:clrMapOvr>
    <a:masterClrMapping/>
  </p:clrMapOvr>
  <mc:AlternateContent xmlns:mc="http://schemas.openxmlformats.org/markup-compatibility/2006" xmlns:p14="http://schemas.microsoft.com/office/powerpoint/2010/main">
    <mc:Choice Requires="p14">
      <p:transition spd="slow" p14:dur="2000" advTm="41401"/>
    </mc:Choice>
    <mc:Fallback xmlns="">
      <p:transition spd="slow" advTm="41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06133"/>
            <a:ext cx="10515600" cy="829494"/>
          </a:xfrm>
        </p:spPr>
        <p:txBody>
          <a:bodyPr/>
          <a:lstStyle/>
          <a:p>
            <a:pPr algn="ctr"/>
            <a:r>
              <a:rPr lang="en-US" b="1" dirty="0"/>
              <a:t>The Four Outcomes of Hypothesis Testing</a:t>
            </a:r>
          </a:p>
        </p:txBody>
      </p:sp>
      <p:sp>
        <p:nvSpPr>
          <p:cNvPr id="4" name="Slide Number Placeholder 3"/>
          <p:cNvSpPr>
            <a:spLocks noGrp="1"/>
          </p:cNvSpPr>
          <p:nvPr>
            <p:ph type="sldNum" sz="quarter" idx="12"/>
          </p:nvPr>
        </p:nvSpPr>
        <p:spPr/>
        <p:txBody>
          <a:bodyPr/>
          <a:lstStyle/>
          <a:p>
            <a:fld id="{5C542FC4-4EF2-4FF9-B5CD-9CE8396E18A3}" type="slidenum">
              <a:rPr lang="en-US" smtClean="0"/>
              <a:t>69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72733091"/>
              </p:ext>
            </p:extLst>
          </p:nvPr>
        </p:nvGraphicFramePr>
        <p:xfrm>
          <a:off x="1988571" y="1932040"/>
          <a:ext cx="8409041" cy="3946614"/>
        </p:xfrm>
        <a:graphic>
          <a:graphicData uri="http://schemas.openxmlformats.org/drawingml/2006/table">
            <a:tbl>
              <a:tblPr firstRow="1" firstCol="1" bandRow="1"/>
              <a:tblGrid>
                <a:gridCol w="2802667">
                  <a:extLst>
                    <a:ext uri="{9D8B030D-6E8A-4147-A177-3AD203B41FA5}">
                      <a16:colId xmlns:a16="http://schemas.microsoft.com/office/drawing/2014/main" xmlns="" val="4160909131"/>
                    </a:ext>
                  </a:extLst>
                </a:gridCol>
                <a:gridCol w="2803707">
                  <a:extLst>
                    <a:ext uri="{9D8B030D-6E8A-4147-A177-3AD203B41FA5}">
                      <a16:colId xmlns:a16="http://schemas.microsoft.com/office/drawing/2014/main" xmlns="" val="2748853106"/>
                    </a:ext>
                  </a:extLst>
                </a:gridCol>
                <a:gridCol w="2802667">
                  <a:extLst>
                    <a:ext uri="{9D8B030D-6E8A-4147-A177-3AD203B41FA5}">
                      <a16:colId xmlns:a16="http://schemas.microsoft.com/office/drawing/2014/main" xmlns="" val="3113846661"/>
                    </a:ext>
                  </a:extLst>
                </a:gridCol>
              </a:tblGrid>
              <a:tr h="1233338">
                <a:tc>
                  <a:txBody>
                    <a:bodyPr/>
                    <a:lstStyle/>
                    <a:p>
                      <a:pPr fontAlgn="base">
                        <a:lnSpc>
                          <a:spcPct val="107000"/>
                        </a:lnSpc>
                        <a:spcBef>
                          <a:spcPts val="200"/>
                        </a:spcBef>
                        <a:spcAft>
                          <a:spcPts val="200"/>
                        </a:spcAft>
                      </a:pPr>
                      <a:r>
                        <a:rPr lang="en-US" sz="1150" b="1"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Arial" panose="020B0604020202020204" pitchFamily="34" charset="0"/>
                        </a:rPr>
                        <a:t>Null Hypothesis </a:t>
                      </a:r>
                    </a:p>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Arial" panose="020B0604020202020204" pitchFamily="34" charset="0"/>
                        </a:rPr>
                        <a:t>is true</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Arial" panose="020B0604020202020204" pitchFamily="34" charset="0"/>
                        </a:rPr>
                        <a:t>Null hypothesis </a:t>
                      </a:r>
                    </a:p>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Arial" panose="020B0604020202020204" pitchFamily="34" charset="0"/>
                        </a:rPr>
                        <a:t>is false</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4086788427"/>
                  </a:ext>
                </a:extLst>
              </a:tr>
              <a:tr h="1356638">
                <a:tc>
                  <a:txBody>
                    <a:bodyPr/>
                    <a:lstStyle/>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Reject null hypothesis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lnSpc>
                          <a:spcPct val="107000"/>
                        </a:lnSpc>
                        <a:spcBef>
                          <a:spcPts val="200"/>
                        </a:spcBef>
                        <a:spcAft>
                          <a:spcPts val="200"/>
                        </a:spcAft>
                      </a:pPr>
                      <a:r>
                        <a:rPr lang="en-US" sz="2400" b="1"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Type I Error</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Arial" panose="020B0604020202020204" pitchFamily="34" charset="0"/>
                        </a:rPr>
                        <a:t>False Positive</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99"/>
                    </a:solidFill>
                  </a:tcPr>
                </a:tc>
                <a:tc>
                  <a:txBody>
                    <a:bodyPr/>
                    <a:lstStyle/>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Arial" panose="020B0604020202020204" pitchFamily="34" charset="0"/>
                        </a:rPr>
                        <a:t>Correct Outcome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algn="ctr" fontAlgn="base">
                        <a:lnSpc>
                          <a:spcPct val="107000"/>
                        </a:lnSpc>
                        <a:spcBef>
                          <a:spcPts val="200"/>
                        </a:spcBef>
                        <a:spcAft>
                          <a:spcPts val="20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True Positive</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xmlns="" val="3697179668"/>
                  </a:ext>
                </a:extLst>
              </a:tr>
              <a:tr h="1356638">
                <a:tc>
                  <a:txBody>
                    <a:bodyPr/>
                    <a:lstStyle/>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Fail to reject null hypothesis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Arial" panose="020B0604020202020204" pitchFamily="34" charset="0"/>
                        </a:rPr>
                        <a:t>Correct outcome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algn="ctr" fontAlgn="base">
                        <a:lnSpc>
                          <a:spcPct val="107000"/>
                        </a:lnSpc>
                        <a:spcBef>
                          <a:spcPts val="200"/>
                        </a:spcBef>
                        <a:spcAft>
                          <a:spcPts val="20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True Negative</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ase">
                        <a:lnSpc>
                          <a:spcPct val="107000"/>
                        </a:lnSpc>
                        <a:spcBef>
                          <a:spcPts val="200"/>
                        </a:spcBef>
                        <a:spcAft>
                          <a:spcPts val="200"/>
                        </a:spcAft>
                      </a:pPr>
                      <a:r>
                        <a:rPr lang="en-US" sz="2400" b="1"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Type II Error</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algn="ctr" fontAlgn="base">
                        <a:lnSpc>
                          <a:spcPct val="107000"/>
                        </a:lnSpc>
                        <a:spcBef>
                          <a:spcPts val="200"/>
                        </a:spcBef>
                        <a:spcAft>
                          <a:spcPts val="200"/>
                        </a:spcAft>
                      </a:pPr>
                      <a:r>
                        <a:rPr lang="en-US" sz="2400" b="1" dirty="0">
                          <a:solidFill>
                            <a:srgbClr val="454545"/>
                          </a:solidFill>
                          <a:effectLst/>
                          <a:latin typeface="Arial" panose="020B0604020202020204" pitchFamily="34" charset="0"/>
                          <a:ea typeface="Times New Roman" panose="02020603050405020304" pitchFamily="18" charset="0"/>
                          <a:cs typeface="Arial" panose="020B0604020202020204" pitchFamily="34" charset="0"/>
                        </a:rPr>
                        <a:t>False Negative</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99"/>
                    </a:solidFill>
                  </a:tcPr>
                </a:tc>
                <a:extLst>
                  <a:ext uri="{0D108BD9-81ED-4DB2-BD59-A6C34878D82A}">
                    <a16:rowId xmlns:a16="http://schemas.microsoft.com/office/drawing/2014/main" xmlns="" val="628223158"/>
                  </a:ext>
                </a:extLst>
              </a:tr>
            </a:tbl>
          </a:graphicData>
        </a:graphic>
      </p:graphicFrame>
      <p:pic>
        <p:nvPicPr>
          <p:cNvPr id="1026"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5564" y="5206180"/>
            <a:ext cx="451246" cy="3775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2674" y="3905347"/>
            <a:ext cx="451246" cy="377504"/>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xmlns="" id="{DF9FB813-35DB-3F47-98F1-E95BF04754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10329286"/>
      </p:ext>
    </p:extLst>
  </p:cSld>
  <p:clrMapOvr>
    <a:masterClrMapping/>
  </p:clrMapOvr>
  <mc:AlternateContent xmlns:mc="http://schemas.openxmlformats.org/markup-compatibility/2006" xmlns:p14="http://schemas.microsoft.com/office/powerpoint/2010/main">
    <mc:Choice Requires="p14">
      <p:transition spd="slow" p14:dur="2000" advTm="19101"/>
    </mc:Choice>
    <mc:Fallback xmlns="">
      <p:transition spd="slow" advTm="19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ED8CBC-9E9A-F04D-B62C-443820F1E8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 y="152400"/>
            <a:ext cx="12192000" cy="6858000"/>
          </a:xfrm>
          <a:prstGeom prst="rect">
            <a:avLst/>
          </a:prstGeom>
          <a:solidFill>
            <a:srgbClr val="436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EB74E0E9-AA18-AE4B-A5B3-35C81B1D60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9412" y="6324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chat or text message&#10;&#10;Description automatically generated">
            <a:extLst>
              <a:ext uri="{FF2B5EF4-FFF2-40B4-BE49-F238E27FC236}">
                <a16:creationId xmlns:a16="http://schemas.microsoft.com/office/drawing/2014/main" xmlns="" id="{D9891263-FD4D-B94D-989F-3591A1E9F396}"/>
              </a:ext>
            </a:extLst>
          </p:cNvPr>
          <p:cNvPicPr>
            <a:picLocks noChangeAspect="1"/>
          </p:cNvPicPr>
          <p:nvPr/>
        </p:nvPicPr>
        <p:blipFill>
          <a:blip r:embed="rId4"/>
          <a:stretch>
            <a:fillRect/>
          </a:stretch>
        </p:blipFill>
        <p:spPr>
          <a:xfrm>
            <a:off x="795867" y="1005078"/>
            <a:ext cx="10905066" cy="5152643"/>
          </a:xfrm>
          <a:prstGeom prst="rect">
            <a:avLst/>
          </a:prstGeom>
        </p:spPr>
      </p:pic>
      <p:sp>
        <p:nvSpPr>
          <p:cNvPr id="6" name="Slide Number Placeholder 1">
            <a:extLst>
              <a:ext uri="{FF2B5EF4-FFF2-40B4-BE49-F238E27FC236}">
                <a16:creationId xmlns:a16="http://schemas.microsoft.com/office/drawing/2014/main" xmlns="" id="{429C3185-B076-D74F-A2B5-0BF3FD11B2E7}"/>
              </a:ext>
            </a:extLst>
          </p:cNvPr>
          <p:cNvSpPr txBox="1">
            <a:spLocks/>
          </p:cNvSpPr>
          <p:nvPr/>
        </p:nvSpPr>
        <p:spPr>
          <a:xfrm>
            <a:off x="8763000" y="65087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C542FC4-4EF2-4FF9-B5CD-9CE8396E18A3}" type="slidenum">
              <a:rPr lang="en-US" smtClean="0">
                <a:solidFill>
                  <a:srgbClr val="FFFFFF"/>
                </a:solidFill>
              </a:rPr>
              <a:pPr>
                <a:spcAft>
                  <a:spcPts val="600"/>
                </a:spcAft>
              </a:pPr>
              <a:t>7</a:t>
            </a:fld>
            <a:endParaRPr lang="en-US">
              <a:solidFill>
                <a:srgbClr val="FFFFFF"/>
              </a:solidFill>
            </a:endParaRPr>
          </a:p>
        </p:txBody>
      </p:sp>
      <p:pic>
        <p:nvPicPr>
          <p:cNvPr id="7" name="Audio 6">
            <a:hlinkClick r:id="" action="ppaction://media"/>
            <a:extLst>
              <a:ext uri="{FF2B5EF4-FFF2-40B4-BE49-F238E27FC236}">
                <a16:creationId xmlns:a16="http://schemas.microsoft.com/office/drawing/2014/main" xmlns="" id="{A0CD00DC-33A9-4949-909A-BFF3C5F7AA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56437290"/>
      </p:ext>
    </p:extLst>
  </p:cSld>
  <p:clrMapOvr>
    <a:masterClrMapping/>
  </p:clrMapOvr>
  <mc:AlternateContent xmlns:mc="http://schemas.openxmlformats.org/markup-compatibility/2006" xmlns:p14="http://schemas.microsoft.com/office/powerpoint/2010/main">
    <mc:Choice Requires="p14">
      <p:transition spd="slow" p14:dur="2000" advTm="45881"/>
    </mc:Choice>
    <mc:Fallback xmlns="">
      <p:transition spd="slow" advTm="45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10"/>
            <a:ext cx="10515600" cy="1325563"/>
          </a:xfrm>
        </p:spPr>
        <p:txBody>
          <a:bodyPr>
            <a:normAutofit/>
          </a:bodyPr>
          <a:lstStyle/>
          <a:p>
            <a:r>
              <a:rPr lang="en-US" dirty="0">
                <a:latin typeface="+mn-lt"/>
              </a:rPr>
              <a:t>American Statistical Association endorsed a statement on </a:t>
            </a:r>
            <a:r>
              <a:rPr lang="en-US" dirty="0">
                <a:solidFill>
                  <a:schemeClr val="accent5"/>
                </a:solidFill>
                <a:latin typeface="+mn-lt"/>
              </a:rPr>
              <a:t>p-values</a:t>
            </a:r>
            <a:r>
              <a:rPr lang="en-US" dirty="0">
                <a:latin typeface="+mn-lt"/>
              </a:rPr>
              <a:t> - Six principles:</a:t>
            </a:r>
          </a:p>
        </p:txBody>
      </p:sp>
      <p:sp>
        <p:nvSpPr>
          <p:cNvPr id="3" name="Content Placeholder 2"/>
          <p:cNvSpPr>
            <a:spLocks noGrp="1"/>
          </p:cNvSpPr>
          <p:nvPr>
            <p:ph idx="1"/>
          </p:nvPr>
        </p:nvSpPr>
        <p:spPr/>
        <p:txBody>
          <a:bodyPr>
            <a:normAutofit fontScale="92500" lnSpcReduction="10000"/>
          </a:bodyPr>
          <a:lstStyle/>
          <a:p>
            <a:pPr algn="just"/>
            <a:r>
              <a:rPr lang="en-US" dirty="0"/>
              <a:t>P-values can indicate how incompatible the data are with a specified statistical model. </a:t>
            </a:r>
          </a:p>
          <a:p>
            <a:pPr algn="just"/>
            <a:r>
              <a:rPr lang="en-US" dirty="0"/>
              <a:t>P-values do not measure the probability that the studied hypothesis is true, or the probability that the data were produced by random chance alone. </a:t>
            </a:r>
          </a:p>
          <a:p>
            <a:pPr algn="just"/>
            <a:r>
              <a:rPr lang="en-US" dirty="0"/>
              <a:t>Scientific conclusions and business or policy decisions should not be based only on whether a p-value passes a specific threshold. </a:t>
            </a:r>
          </a:p>
          <a:p>
            <a:pPr algn="just"/>
            <a:r>
              <a:rPr lang="en-US" dirty="0"/>
              <a:t>Proper inference requires full reporting and transparency. </a:t>
            </a:r>
          </a:p>
          <a:p>
            <a:pPr algn="just"/>
            <a:r>
              <a:rPr lang="en-US" dirty="0"/>
              <a:t>A p-value, or statistical significance, does not measure the size of an effect or the importance of a result. </a:t>
            </a:r>
          </a:p>
          <a:p>
            <a:pPr algn="just"/>
            <a:r>
              <a:rPr lang="en-US" dirty="0"/>
              <a:t>By itself, a p-value does not provide a good measure of evidence regarding a model or hypothesis.</a:t>
            </a:r>
          </a:p>
        </p:txBody>
      </p:sp>
      <p:sp>
        <p:nvSpPr>
          <p:cNvPr id="4" name="Slide Number Placeholder 3"/>
          <p:cNvSpPr>
            <a:spLocks noGrp="1"/>
          </p:cNvSpPr>
          <p:nvPr>
            <p:ph type="sldNum" sz="quarter" idx="12"/>
          </p:nvPr>
        </p:nvSpPr>
        <p:spPr/>
        <p:txBody>
          <a:bodyPr/>
          <a:lstStyle/>
          <a:p>
            <a:fld id="{5C542FC4-4EF2-4FF9-B5CD-9CE8396E18A3}" type="slidenum">
              <a:rPr lang="en-US" smtClean="0"/>
              <a:t>70</a:t>
            </a:fld>
            <a:endParaRPr lang="en-US"/>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xmlns="" id="{39988ED2-4B7D-1D43-B5E7-127EB6904BFD}"/>
                  </a:ext>
                </a:extLst>
              </p14:cNvPr>
              <p14:cNvContentPartPr/>
              <p14:nvPr>
                <p:extLst>
                  <p:ext uri="{42D2F446-02D8-4167-A562-619A0277C38B}">
                    <p15:isNarration xmlns:p15="http://schemas.microsoft.com/office/powerpoint/2012/main" val="1"/>
                  </p:ext>
                </p:extLst>
              </p14:nvPr>
            </p14:nvContentPartPr>
            <p14:xfrm>
              <a:off x="3570840" y="2256120"/>
              <a:ext cx="7784640" cy="3855240"/>
            </p14:xfrm>
          </p:contentPart>
        </mc:Choice>
        <mc:Fallback xmlns="">
          <p:pic>
            <p:nvPicPr>
              <p:cNvPr id="5" name="Ink 4">
                <a:extLst>
                  <a:ext uri="{FF2B5EF4-FFF2-40B4-BE49-F238E27FC236}">
                    <a16:creationId xmlns:a16="http://schemas.microsoft.com/office/drawing/2014/main" id="{39988ED2-4B7D-1D43-B5E7-127EB6904BFD}"/>
                  </a:ext>
                </a:extLst>
              </p:cNvPr>
              <p:cNvPicPr>
                <a:picLocks noGrp="1" noRot="1" noChangeAspect="1" noMove="1" noResize="1" noEditPoints="1" noAdjustHandles="1" noChangeArrowheads="1" noChangeShapeType="1"/>
              </p:cNvPicPr>
              <p:nvPr/>
            </p:nvPicPr>
            <p:blipFill>
              <a:blip r:embed="rId5"/>
              <a:stretch>
                <a:fillRect/>
              </a:stretch>
            </p:blipFill>
            <p:spPr>
              <a:xfrm>
                <a:off x="3561480" y="2246760"/>
                <a:ext cx="7803360" cy="3873960"/>
              </a:xfrm>
              <a:prstGeom prst="rect">
                <a:avLst/>
              </a:prstGeom>
            </p:spPr>
          </p:pic>
        </mc:Fallback>
      </mc:AlternateContent>
      <p:pic>
        <p:nvPicPr>
          <p:cNvPr id="6" name="Audio 5">
            <a:hlinkClick r:id="" action="ppaction://media"/>
            <a:extLst>
              <a:ext uri="{FF2B5EF4-FFF2-40B4-BE49-F238E27FC236}">
                <a16:creationId xmlns:a16="http://schemas.microsoft.com/office/drawing/2014/main" xmlns="" id="{5CAB40B8-F6A1-AA45-AF2A-5AA467EE37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1190661"/>
      </p:ext>
    </p:extLst>
  </p:cSld>
  <p:clrMapOvr>
    <a:masterClrMapping/>
  </p:clrMapOvr>
  <mc:AlternateContent xmlns:mc="http://schemas.openxmlformats.org/markup-compatibility/2006" xmlns:p14="http://schemas.microsoft.com/office/powerpoint/2010/main">
    <mc:Choice Requires="p14">
      <p:transition spd="slow" p14:dur="2000" advTm="60674"/>
    </mc:Choice>
    <mc:Fallback xmlns="">
      <p:transition spd="slow" advTm="60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542FC4-4EF2-4FF9-B5CD-9CE8396E18A3}" type="slidenum">
              <a:rPr lang="en-US" smtClean="0"/>
              <a:t>71</a:t>
            </a:fld>
            <a:endParaRPr lang="en-US"/>
          </a:p>
        </p:txBody>
      </p:sp>
      <p:sp>
        <p:nvSpPr>
          <p:cNvPr id="5" name="Rectangle 4"/>
          <p:cNvSpPr/>
          <p:nvPr/>
        </p:nvSpPr>
        <p:spPr>
          <a:xfrm>
            <a:off x="134810" y="160937"/>
            <a:ext cx="7005709" cy="1569660"/>
          </a:xfrm>
          <a:prstGeom prst="rect">
            <a:avLst/>
          </a:prstGeom>
        </p:spPr>
        <p:txBody>
          <a:bodyPr wrap="square">
            <a:spAutoFit/>
          </a:bodyPr>
          <a:lstStyle/>
          <a:p>
            <a:r>
              <a:rPr lang="en-US" sz="2400" dirty="0"/>
              <a:t>Imagine that you are CEO of Amazon, and trying to work out whether rearranging your website into a new format affects conversion rate (i.e. the proportion of visitors to Amazon who become customers):</a:t>
            </a:r>
          </a:p>
        </p:txBody>
      </p:sp>
      <p:pic>
        <p:nvPicPr>
          <p:cNvPr id="6" name="Picture 5"/>
          <p:cNvPicPr>
            <a:picLocks noChangeAspect="1"/>
          </p:cNvPicPr>
          <p:nvPr/>
        </p:nvPicPr>
        <p:blipFill>
          <a:blip r:embed="rId5"/>
          <a:stretch>
            <a:fillRect/>
          </a:stretch>
        </p:blipFill>
        <p:spPr>
          <a:xfrm>
            <a:off x="7787200" y="0"/>
            <a:ext cx="3566600" cy="2177131"/>
          </a:xfrm>
          <a:prstGeom prst="rect">
            <a:avLst/>
          </a:prstGeom>
        </p:spPr>
      </p:pic>
      <p:sp>
        <p:nvSpPr>
          <p:cNvPr id="7" name="Rectangle 6"/>
          <p:cNvSpPr/>
          <p:nvPr/>
        </p:nvSpPr>
        <p:spPr>
          <a:xfrm>
            <a:off x="72224" y="1754314"/>
            <a:ext cx="7129535" cy="1200329"/>
          </a:xfrm>
          <a:prstGeom prst="rect">
            <a:avLst/>
          </a:prstGeom>
        </p:spPr>
        <p:txBody>
          <a:bodyPr wrap="square">
            <a:spAutoFit/>
          </a:bodyPr>
          <a:lstStyle/>
          <a:p>
            <a:r>
              <a:rPr lang="en-US" sz="2400" dirty="0"/>
              <a:t>One approach would be to run both versions to selected customers and make a judgement based on these numbers alone:</a:t>
            </a:r>
          </a:p>
        </p:txBody>
      </p:sp>
      <p:pic>
        <p:nvPicPr>
          <p:cNvPr id="8" name="Picture 7"/>
          <p:cNvPicPr>
            <a:picLocks noChangeAspect="1"/>
          </p:cNvPicPr>
          <p:nvPr/>
        </p:nvPicPr>
        <p:blipFill>
          <a:blip r:embed="rId6"/>
          <a:stretch>
            <a:fillRect/>
          </a:stretch>
        </p:blipFill>
        <p:spPr>
          <a:xfrm>
            <a:off x="1090471" y="2838204"/>
            <a:ext cx="4607178" cy="1238905"/>
          </a:xfrm>
          <a:prstGeom prst="rect">
            <a:avLst/>
          </a:prstGeom>
        </p:spPr>
      </p:pic>
      <p:sp>
        <p:nvSpPr>
          <p:cNvPr id="9" name="Rectangle 8"/>
          <p:cNvSpPr/>
          <p:nvPr/>
        </p:nvSpPr>
        <p:spPr>
          <a:xfrm>
            <a:off x="6951530" y="2304109"/>
            <a:ext cx="5227575" cy="3046988"/>
          </a:xfrm>
          <a:prstGeom prst="rect">
            <a:avLst/>
          </a:prstGeom>
        </p:spPr>
        <p:txBody>
          <a:bodyPr wrap="square">
            <a:spAutoFit/>
          </a:bodyPr>
          <a:lstStyle/>
          <a:p>
            <a:r>
              <a:rPr lang="en-US" sz="2400" b="1" dirty="0">
                <a:solidFill>
                  <a:schemeClr val="tx2"/>
                </a:solidFill>
              </a:rPr>
              <a:t>Type I error</a:t>
            </a:r>
            <a:r>
              <a:rPr lang="en-US" sz="2400" dirty="0"/>
              <a:t> — or falsely concluding that your intervention was successful (which here might be falsely concluding that layout B is better than Layout A). Also known as a </a:t>
            </a:r>
            <a:r>
              <a:rPr lang="en-US" sz="2400" b="1" dirty="0"/>
              <a:t>false positive </a:t>
            </a:r>
            <a:r>
              <a:rPr lang="en-US" sz="2400" dirty="0"/>
              <a:t>result.</a:t>
            </a:r>
          </a:p>
          <a:p>
            <a:r>
              <a:rPr lang="en-US" sz="2400" b="1" dirty="0">
                <a:solidFill>
                  <a:schemeClr val="tx2"/>
                </a:solidFill>
              </a:rPr>
              <a:t>Type II error</a:t>
            </a:r>
            <a:r>
              <a:rPr lang="en-US" sz="2400" dirty="0"/>
              <a:t> — falsely concluding that your intervention was not successful. Also known as a </a:t>
            </a:r>
            <a:r>
              <a:rPr lang="en-US" sz="2400" b="1" dirty="0"/>
              <a:t>false negative</a:t>
            </a:r>
            <a:r>
              <a:rPr lang="en-US" sz="2400" dirty="0"/>
              <a:t> result.</a:t>
            </a:r>
          </a:p>
        </p:txBody>
      </p:sp>
      <p:sp>
        <p:nvSpPr>
          <p:cNvPr id="10" name="Rectangle 9"/>
          <p:cNvSpPr/>
          <p:nvPr/>
        </p:nvSpPr>
        <p:spPr>
          <a:xfrm>
            <a:off x="134810" y="4281198"/>
            <a:ext cx="6096000" cy="830997"/>
          </a:xfrm>
          <a:prstGeom prst="rect">
            <a:avLst/>
          </a:prstGeom>
        </p:spPr>
        <p:txBody>
          <a:bodyPr>
            <a:spAutoFit/>
          </a:bodyPr>
          <a:lstStyle/>
          <a:p>
            <a:r>
              <a:rPr lang="en-US" sz="2400" dirty="0"/>
              <a:t>In this case we would conclude that Layout B is superior to Layout A.</a:t>
            </a:r>
          </a:p>
        </p:txBody>
      </p:sp>
      <p:sp>
        <p:nvSpPr>
          <p:cNvPr id="11" name="Rectangle 10"/>
          <p:cNvSpPr/>
          <p:nvPr/>
        </p:nvSpPr>
        <p:spPr>
          <a:xfrm>
            <a:off x="134810" y="5238421"/>
            <a:ext cx="6096000" cy="1200329"/>
          </a:xfrm>
          <a:prstGeom prst="rect">
            <a:avLst/>
          </a:prstGeom>
        </p:spPr>
        <p:txBody>
          <a:bodyPr>
            <a:spAutoFit/>
          </a:bodyPr>
          <a:lstStyle/>
          <a:p>
            <a:r>
              <a:rPr lang="en-US" sz="2400" dirty="0"/>
              <a:t>However, such a simple approach suffers from </a:t>
            </a:r>
            <a:r>
              <a:rPr lang="en-US" sz="2400" b="1" dirty="0">
                <a:solidFill>
                  <a:srgbClr val="C00000"/>
                </a:solidFill>
              </a:rPr>
              <a:t>two possible errors </a:t>
            </a:r>
            <a:r>
              <a:rPr lang="en-US" sz="2400" dirty="0"/>
              <a:t>that statistics students will be very familiar with:</a:t>
            </a:r>
          </a:p>
        </p:txBody>
      </p:sp>
      <p:sp>
        <p:nvSpPr>
          <p:cNvPr id="12" name="Rectangle 11"/>
          <p:cNvSpPr/>
          <p:nvPr/>
        </p:nvSpPr>
        <p:spPr>
          <a:xfrm>
            <a:off x="134810" y="6478706"/>
            <a:ext cx="6096000" cy="261610"/>
          </a:xfrm>
          <a:prstGeom prst="rect">
            <a:avLst/>
          </a:prstGeom>
        </p:spPr>
        <p:txBody>
          <a:bodyPr>
            <a:spAutoFit/>
          </a:bodyPr>
          <a:lstStyle/>
          <a:p>
            <a:r>
              <a:rPr lang="en-US" sz="1100" dirty="0"/>
              <a:t>https://towardsdatascience.com/data-science-you-need-to-know-a-b-testing-f2f12aff619a</a:t>
            </a:r>
          </a:p>
        </p:txBody>
      </p:sp>
      <p:sp>
        <p:nvSpPr>
          <p:cNvPr id="13" name="Rectangle 12"/>
          <p:cNvSpPr/>
          <p:nvPr/>
        </p:nvSpPr>
        <p:spPr>
          <a:xfrm>
            <a:off x="6484028" y="5330753"/>
            <a:ext cx="5470922" cy="1015663"/>
          </a:xfrm>
          <a:prstGeom prst="rect">
            <a:avLst/>
          </a:prstGeom>
          <a:solidFill>
            <a:schemeClr val="accent4">
              <a:lumMod val="60000"/>
              <a:lumOff val="40000"/>
            </a:schemeClr>
          </a:solidFill>
        </p:spPr>
        <p:txBody>
          <a:bodyPr wrap="square">
            <a:spAutoFit/>
          </a:bodyPr>
          <a:lstStyle/>
          <a:p>
            <a:pPr algn="just"/>
            <a:r>
              <a:rPr lang="en-US" sz="2000" dirty="0"/>
              <a:t>An </a:t>
            </a:r>
            <a:r>
              <a:rPr lang="en-US" sz="2000" b="1" dirty="0"/>
              <a:t>A/B test </a:t>
            </a:r>
            <a:r>
              <a:rPr lang="en-US" sz="2000" dirty="0"/>
              <a:t>- enable to accurately quantify the effect size and errors, and so calculate the probability type I or type II error.</a:t>
            </a:r>
          </a:p>
        </p:txBody>
      </p:sp>
      <p:sp>
        <p:nvSpPr>
          <p:cNvPr id="2" name="Rectangle 1"/>
          <p:cNvSpPr/>
          <p:nvPr/>
        </p:nvSpPr>
        <p:spPr>
          <a:xfrm>
            <a:off x="6230810" y="6424845"/>
            <a:ext cx="4761625" cy="338554"/>
          </a:xfrm>
          <a:prstGeom prst="rect">
            <a:avLst/>
          </a:prstGeom>
        </p:spPr>
        <p:txBody>
          <a:bodyPr wrap="none">
            <a:spAutoFit/>
          </a:bodyPr>
          <a:lstStyle/>
          <a:p>
            <a:r>
              <a:rPr lang="en-US" sz="1600" dirty="0">
                <a:hlinkClick r:id="rId7"/>
              </a:rPr>
              <a:t>https://www.tutorialspoint.com/ab_testing/index.htm</a:t>
            </a:r>
            <a:r>
              <a:rPr lang="en-US" sz="1600" dirty="0"/>
              <a:t> </a:t>
            </a:r>
          </a:p>
        </p:txBody>
      </p:sp>
      <p:pic>
        <p:nvPicPr>
          <p:cNvPr id="3" name="Audio 2">
            <a:hlinkClick r:id="" action="ppaction://media"/>
            <a:extLst>
              <a:ext uri="{FF2B5EF4-FFF2-40B4-BE49-F238E27FC236}">
                <a16:creationId xmlns:a16="http://schemas.microsoft.com/office/drawing/2014/main" xmlns="" id="{83894544-2EBB-C447-A268-D773BFFF213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045497061"/>
      </p:ext>
    </p:extLst>
  </p:cSld>
  <p:clrMapOvr>
    <a:masterClrMapping/>
  </p:clrMapOvr>
  <mc:AlternateContent xmlns:mc="http://schemas.openxmlformats.org/markup-compatibility/2006" xmlns:p14="http://schemas.microsoft.com/office/powerpoint/2010/main">
    <mc:Choice Requires="p14">
      <p:transition spd="slow" p14:dur="2000" advTm="119154"/>
    </mc:Choice>
    <mc:Fallback xmlns="">
      <p:transition spd="slow" advTm="119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circle(in)">
                                      <p:cBhvr>
                                        <p:cTn id="21" dur="20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1000"/>
                                        <p:tgtEl>
                                          <p:spTgt spid="11">
                                            <p:txEl>
                                              <p:pRg st="0" end="0"/>
                                            </p:txEl>
                                          </p:spTgt>
                                        </p:tgtEl>
                                      </p:cBhvr>
                                    </p:animEffect>
                                    <p:anim calcmode="lin" valueType="num">
                                      <p:cBhvr>
                                        <p:cTn id="2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arn(inVertical)">
                                      <p:cBhvr>
                                        <p:cTn id="33" dur="500"/>
                                        <p:tgtEl>
                                          <p:spTgt spid="9">
                                            <p:txEl>
                                              <p:pRg st="0" end="0"/>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9">
                                            <p:txEl>
                                              <p:pRg st="1" end="1"/>
                                            </p:txEl>
                                          </p:spTgt>
                                        </p:tgtEl>
                                        <p:attrNameLst>
                                          <p:attrName>style.visibility</p:attrName>
                                        </p:attrNameLst>
                                      </p:cBhvr>
                                      <p:to>
                                        <p:strVal val="visible"/>
                                      </p:to>
                                    </p:set>
                                    <p:animEffect transition="in" filter="barn(inVertical)">
                                      <p:cBhvr>
                                        <p:cTn id="36" dur="500"/>
                                        <p:tgtEl>
                                          <p:spTgt spid="9">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3"/>
                </p:tgtEl>
              </p:cMediaNode>
            </p:audio>
          </p:childTnLst>
        </p:cTn>
      </p:par>
    </p:tnLst>
    <p:bldLst>
      <p:bldP spid="7" grpId="0"/>
      <p:bldP spid="12" grpId="0"/>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827B839B-9ADE-406B-8590-F1CAEDED45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5">
            <a:extLst>
              <a:ext uri="{FF2B5EF4-FFF2-40B4-BE49-F238E27FC236}">
                <a16:creationId xmlns:a16="http://schemas.microsoft.com/office/drawing/2014/main" xmlns="" id="{CFE45BF0-46DB-408C-B5F7-7B11716805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xmlns="" id="{2AEBC8F2-97B1-41B4-93F1-2D289E197F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xmlns="" id="{472E3A19-F5D5-48FC-BB9C-48C2F68F59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4">
            <a:extLst>
              <a:ext uri="{FF2B5EF4-FFF2-40B4-BE49-F238E27FC236}">
                <a16:creationId xmlns:a16="http://schemas.microsoft.com/office/drawing/2014/main" xmlns="" id="{7A62E32F-BB65-43A8-8EB5-92346890E5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xmlns="" id="{14E91B64-9FCC-451E-AFB4-A827D6329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958506" y="800392"/>
            <a:ext cx="10264697" cy="1212102"/>
          </a:xfrm>
        </p:spPr>
        <p:txBody>
          <a:bodyPr>
            <a:normAutofit/>
          </a:bodyPr>
          <a:lstStyle/>
          <a:p>
            <a:r>
              <a:rPr lang="en-US" sz="4000" b="1">
                <a:solidFill>
                  <a:srgbClr val="FFFFFF"/>
                </a:solidFill>
                <a:latin typeface="+mn-lt"/>
              </a:rPr>
              <a:t>What is A/B testing?</a:t>
            </a:r>
          </a:p>
        </p:txBody>
      </p:sp>
      <p:sp>
        <p:nvSpPr>
          <p:cNvPr id="4" name="Content Placeholder 3"/>
          <p:cNvSpPr>
            <a:spLocks noGrp="1"/>
          </p:cNvSpPr>
          <p:nvPr>
            <p:ph idx="1"/>
          </p:nvPr>
        </p:nvSpPr>
        <p:spPr>
          <a:xfrm>
            <a:off x="1367624" y="2490436"/>
            <a:ext cx="9708995" cy="3567173"/>
          </a:xfrm>
        </p:spPr>
        <p:txBody>
          <a:bodyPr anchor="ctr">
            <a:normAutofit lnSpcReduction="10000"/>
          </a:bodyPr>
          <a:lstStyle/>
          <a:p>
            <a:r>
              <a:rPr lang="en-US" sz="3200" b="1" dirty="0"/>
              <a:t>Two-sample</a:t>
            </a:r>
            <a:r>
              <a:rPr lang="en-US" sz="3200" dirty="0"/>
              <a:t> hypothesis testing</a:t>
            </a:r>
          </a:p>
          <a:p>
            <a:r>
              <a:rPr lang="en-US" sz="3200" dirty="0"/>
              <a:t>Randomized experiments with two variants: A and B</a:t>
            </a:r>
          </a:p>
          <a:p>
            <a:r>
              <a:rPr lang="en-US" sz="3200" dirty="0"/>
              <a:t>A: </a:t>
            </a:r>
            <a:r>
              <a:rPr lang="en-US" sz="3200" dirty="0">
                <a:solidFill>
                  <a:schemeClr val="accent1">
                    <a:lumMod val="75000"/>
                  </a:schemeClr>
                </a:solidFill>
              </a:rPr>
              <a:t>control</a:t>
            </a:r>
            <a:r>
              <a:rPr lang="en-US" sz="3200" dirty="0"/>
              <a:t>; B: </a:t>
            </a:r>
            <a:r>
              <a:rPr lang="en-US" sz="3200" dirty="0">
                <a:solidFill>
                  <a:schemeClr val="accent6">
                    <a:lumMod val="75000"/>
                  </a:schemeClr>
                </a:solidFill>
              </a:rPr>
              <a:t>variation</a:t>
            </a:r>
          </a:p>
          <a:p>
            <a:r>
              <a:rPr lang="en-US" sz="3200" dirty="0"/>
              <a:t>User-experience design: identify changes to web pages that increase clicks on a banner.</a:t>
            </a:r>
          </a:p>
          <a:p>
            <a:r>
              <a:rPr lang="en-US" sz="3200" dirty="0">
                <a:solidFill>
                  <a:schemeClr val="accent1">
                    <a:lumMod val="75000"/>
                  </a:schemeClr>
                </a:solidFill>
              </a:rPr>
              <a:t>Current website</a:t>
            </a:r>
            <a:r>
              <a:rPr lang="en-US" sz="3200" dirty="0"/>
              <a:t>: control; NULL hypothesis</a:t>
            </a:r>
          </a:p>
          <a:p>
            <a:r>
              <a:rPr lang="en-US" sz="3200" dirty="0">
                <a:solidFill>
                  <a:schemeClr val="accent6">
                    <a:lumMod val="75000"/>
                  </a:schemeClr>
                </a:solidFill>
              </a:rPr>
              <a:t>New version</a:t>
            </a:r>
            <a:r>
              <a:rPr lang="en-US" sz="3200" dirty="0"/>
              <a:t>: variation; alternative hypothesis</a:t>
            </a:r>
            <a:endParaRPr lang="en-US" sz="2400" dirty="0"/>
          </a:p>
        </p:txBody>
      </p:sp>
      <p:sp>
        <p:nvSpPr>
          <p:cNvPr id="2" name="Slide Number Placeholder 1"/>
          <p:cNvSpPr>
            <a:spLocks noGrp="1"/>
          </p:cNvSpPr>
          <p:nvPr>
            <p:ph type="sldNum" sz="quarter" idx="12"/>
          </p:nvPr>
        </p:nvSpPr>
        <p:spPr>
          <a:xfrm>
            <a:off x="10707624" y="6382512"/>
            <a:ext cx="685800" cy="320040"/>
          </a:xfrm>
        </p:spPr>
        <p:txBody>
          <a:bodyPr>
            <a:normAutofit/>
          </a:bodyPr>
          <a:lstStyle/>
          <a:p>
            <a:pPr>
              <a:spcAft>
                <a:spcPts val="600"/>
              </a:spcAft>
            </a:pPr>
            <a:fld id="{5C542FC4-4EF2-4FF9-B5CD-9CE8396E18A3}" type="slidenum">
              <a:rPr lang="en-US" sz="1000"/>
              <a:pPr>
                <a:spcAft>
                  <a:spcPts val="600"/>
                </a:spcAft>
              </a:pPr>
              <a:t>72</a:t>
            </a:fld>
            <a:endParaRPr lang="en-US" sz="1000"/>
          </a:p>
        </p:txBody>
      </p:sp>
      <p:pic>
        <p:nvPicPr>
          <p:cNvPr id="5" name="Audio 4">
            <a:hlinkClick r:id="" action="ppaction://media"/>
            <a:extLst>
              <a:ext uri="{FF2B5EF4-FFF2-40B4-BE49-F238E27FC236}">
                <a16:creationId xmlns:a16="http://schemas.microsoft.com/office/drawing/2014/main" xmlns="" id="{A3251841-EA2E-2448-8C20-32A8A48B8F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76380609"/>
      </p:ext>
    </p:extLst>
  </p:cSld>
  <p:clrMapOvr>
    <a:masterClrMapping/>
  </p:clrMapOvr>
  <mc:AlternateContent xmlns:mc="http://schemas.openxmlformats.org/markup-compatibility/2006" xmlns:p14="http://schemas.microsoft.com/office/powerpoint/2010/main">
    <mc:Choice Requires="p14">
      <p:transition spd="slow" p14:dur="2000" advTm="53431"/>
    </mc:Choice>
    <mc:Fallback xmlns="">
      <p:transition spd="slow" advTm="53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10380"/>
            <a:ext cx="10515600" cy="1325563"/>
          </a:xfrm>
        </p:spPr>
        <p:txBody>
          <a:bodyPr/>
          <a:lstStyle/>
          <a:p>
            <a:pPr algn="ctr"/>
            <a:r>
              <a:rPr lang="en-US" b="1" dirty="0">
                <a:latin typeface="+mn-lt"/>
              </a:rPr>
              <a:t>More Resources</a:t>
            </a:r>
          </a:p>
        </p:txBody>
      </p:sp>
      <p:sp>
        <p:nvSpPr>
          <p:cNvPr id="4" name="Slide Number Placeholder 3"/>
          <p:cNvSpPr>
            <a:spLocks noGrp="1"/>
          </p:cNvSpPr>
          <p:nvPr>
            <p:ph type="sldNum" sz="quarter" idx="12"/>
          </p:nvPr>
        </p:nvSpPr>
        <p:spPr/>
        <p:txBody>
          <a:bodyPr/>
          <a:lstStyle/>
          <a:p>
            <a:fld id="{5C542FC4-4EF2-4FF9-B5CD-9CE8396E18A3}" type="slidenum">
              <a:rPr lang="en-US" smtClean="0"/>
              <a:t>73</a:t>
            </a:fld>
            <a:endParaRPr lang="en-US"/>
          </a:p>
        </p:txBody>
      </p:sp>
      <p:sp>
        <p:nvSpPr>
          <p:cNvPr id="7" name="Rectangle 2"/>
          <p:cNvSpPr>
            <a:spLocks noChangeArrowheads="1"/>
          </p:cNvSpPr>
          <p:nvPr/>
        </p:nvSpPr>
        <p:spPr bwMode="auto">
          <a:xfrm>
            <a:off x="956603" y="1793209"/>
            <a:ext cx="892552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Lucida Console" panose="020B0609040504020204" pitchFamily="49" charset="0"/>
              </a:rPr>
              <a:t>&gt; swirl::</a:t>
            </a:r>
            <a:r>
              <a:rPr kumimoji="0" lang="en-US" altLang="en-US" sz="2400" b="0" i="0" u="none" strike="noStrike" cap="none" normalizeH="0" baseline="0" dirty="0" err="1">
                <a:ln>
                  <a:noFill/>
                </a:ln>
                <a:solidFill>
                  <a:srgbClr val="0000FF"/>
                </a:solidFill>
                <a:effectLst/>
                <a:latin typeface="Lucida Console" panose="020B0609040504020204" pitchFamily="49" charset="0"/>
              </a:rPr>
              <a:t>install_course</a:t>
            </a:r>
            <a:r>
              <a:rPr kumimoji="0" lang="en-US" altLang="en-US" sz="2400" b="0" i="0" u="none" strike="noStrike" cap="none" normalizeH="0" baseline="0" dirty="0">
                <a:ln>
                  <a:noFill/>
                </a:ln>
                <a:solidFill>
                  <a:srgbClr val="0000FF"/>
                </a:solidFill>
                <a:effectLst/>
                <a:latin typeface="Lucida Console" panose="020B0609040504020204" pitchFamily="49" charset="0"/>
              </a:rPr>
              <a:t>("Statistical Inference")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4"/>
          <a:stretch>
            <a:fillRect/>
          </a:stretch>
        </p:blipFill>
        <p:spPr>
          <a:xfrm>
            <a:off x="838200" y="2656009"/>
            <a:ext cx="10477281" cy="1831584"/>
          </a:xfrm>
          <a:prstGeom prst="rect">
            <a:avLst/>
          </a:prstGeom>
        </p:spPr>
      </p:pic>
      <p:sp>
        <p:nvSpPr>
          <p:cNvPr id="9" name="Rectangle 8"/>
          <p:cNvSpPr/>
          <p:nvPr/>
        </p:nvSpPr>
        <p:spPr>
          <a:xfrm>
            <a:off x="956603" y="4999963"/>
            <a:ext cx="5576783" cy="461665"/>
          </a:xfrm>
          <a:prstGeom prst="rect">
            <a:avLst/>
          </a:prstGeom>
        </p:spPr>
        <p:txBody>
          <a:bodyPr wrap="none">
            <a:spAutoFit/>
          </a:bodyPr>
          <a:lstStyle/>
          <a:p>
            <a:r>
              <a:rPr lang="en-US" sz="2400" dirty="0">
                <a:hlinkClick r:id="rId5"/>
              </a:rPr>
              <a:t>https://github.com/swirldev/swirl_courses</a:t>
            </a:r>
            <a:r>
              <a:rPr lang="en-US" sz="2400" dirty="0"/>
              <a:t> </a:t>
            </a:r>
          </a:p>
        </p:txBody>
      </p:sp>
      <p:pic>
        <p:nvPicPr>
          <p:cNvPr id="2" name="Audio 1">
            <a:hlinkClick r:id="" action="ppaction://media"/>
            <a:extLst>
              <a:ext uri="{FF2B5EF4-FFF2-40B4-BE49-F238E27FC236}">
                <a16:creationId xmlns:a16="http://schemas.microsoft.com/office/drawing/2014/main" xmlns="" id="{96E27EA8-050B-2343-B8DD-5A495782BE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0627306"/>
      </p:ext>
    </p:extLst>
  </p:cSld>
  <p:clrMapOvr>
    <a:masterClrMapping/>
  </p:clrMapOvr>
  <mc:AlternateContent xmlns:mc="http://schemas.openxmlformats.org/markup-compatibility/2006" xmlns:p14="http://schemas.microsoft.com/office/powerpoint/2010/main">
    <mc:Choice Requires="p14">
      <p:transition spd="slow" p14:dur="2000" advTm="110600"/>
    </mc:Choice>
    <mc:Fallback xmlns="">
      <p:transition spd="slow" advTm="110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ADD639B-0068-324C-B029-C4A6A2BB7D9C}"/>
              </a:ext>
            </a:extLst>
          </p:cNvPr>
          <p:cNvSpPr>
            <a:spLocks noGrp="1"/>
          </p:cNvSpPr>
          <p:nvPr>
            <p:ph type="sldNum" sz="quarter" idx="12"/>
          </p:nvPr>
        </p:nvSpPr>
        <p:spPr>
          <a:xfrm>
            <a:off x="9247910" y="6356350"/>
            <a:ext cx="2743200" cy="365125"/>
          </a:xfrm>
        </p:spPr>
        <p:txBody>
          <a:bodyPr/>
          <a:lstStyle/>
          <a:p>
            <a:fld id="{5C542FC4-4EF2-4FF9-B5CD-9CE8396E18A3}" type="slidenum">
              <a:rPr lang="en-US" smtClean="0"/>
              <a:t>8</a:t>
            </a:fld>
            <a:endParaRPr lang="en-US"/>
          </a:p>
        </p:txBody>
      </p:sp>
      <p:pic>
        <p:nvPicPr>
          <p:cNvPr id="4" name="Picture 2">
            <a:extLst>
              <a:ext uri="{FF2B5EF4-FFF2-40B4-BE49-F238E27FC236}">
                <a16:creationId xmlns:a16="http://schemas.microsoft.com/office/drawing/2014/main" xmlns="" id="{20F765E9-D814-B949-91AA-502DBA13E4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75" b="7314"/>
          <a:stretch/>
        </p:blipFill>
        <p:spPr bwMode="auto">
          <a:xfrm>
            <a:off x="526473" y="18716"/>
            <a:ext cx="3214254" cy="6839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C21A468B-2983-9840-9404-25A57BA1430E}"/>
              </a:ext>
            </a:extLst>
          </p:cNvPr>
          <p:cNvSpPr txBox="1"/>
          <p:nvPr/>
        </p:nvSpPr>
        <p:spPr>
          <a:xfrm>
            <a:off x="1745673" y="3851563"/>
            <a:ext cx="1357746" cy="461665"/>
          </a:xfrm>
          <a:prstGeom prst="rect">
            <a:avLst/>
          </a:prstGeom>
          <a:solidFill>
            <a:schemeClr val="accent4">
              <a:lumMod val="60000"/>
              <a:lumOff val="40000"/>
            </a:schemeClr>
          </a:solidFill>
        </p:spPr>
        <p:txBody>
          <a:bodyPr wrap="square" rtlCol="0">
            <a:spAutoFit/>
          </a:bodyPr>
          <a:lstStyle/>
          <a:p>
            <a:pPr algn="ctr"/>
            <a:r>
              <a:rPr lang="en-US" sz="1200" b="1" dirty="0">
                <a:solidFill>
                  <a:schemeClr val="bg1"/>
                </a:solidFill>
              </a:rPr>
              <a:t>Causal </a:t>
            </a:r>
          </a:p>
          <a:p>
            <a:pPr algn="ctr"/>
            <a:r>
              <a:rPr lang="en-US" sz="1200" b="1" dirty="0">
                <a:solidFill>
                  <a:schemeClr val="bg1"/>
                </a:solidFill>
              </a:rPr>
              <a:t>Analysis</a:t>
            </a:r>
            <a:endParaRPr lang="en-US" sz="1400" b="1" dirty="0">
              <a:solidFill>
                <a:schemeClr val="bg1"/>
              </a:solidFill>
            </a:endParaRPr>
          </a:p>
        </p:txBody>
      </p:sp>
      <p:sp>
        <p:nvSpPr>
          <p:cNvPr id="6" name="Rectangle 5">
            <a:extLst>
              <a:ext uri="{FF2B5EF4-FFF2-40B4-BE49-F238E27FC236}">
                <a16:creationId xmlns:a16="http://schemas.microsoft.com/office/drawing/2014/main" xmlns="" id="{438F9EA3-14C7-D742-AA38-C0582D88C0E5}"/>
              </a:ext>
            </a:extLst>
          </p:cNvPr>
          <p:cNvSpPr/>
          <p:nvPr/>
        </p:nvSpPr>
        <p:spPr>
          <a:xfrm>
            <a:off x="4107606" y="1166842"/>
            <a:ext cx="7779594" cy="4524315"/>
          </a:xfrm>
          <a:prstGeom prst="rect">
            <a:avLst/>
          </a:prstGeom>
          <a:solidFill>
            <a:schemeClr val="accent5">
              <a:lumMod val="20000"/>
              <a:lumOff val="80000"/>
            </a:schemeClr>
          </a:solidFill>
        </p:spPr>
        <p:txBody>
          <a:bodyPr wrap="square">
            <a:spAutoFit/>
          </a:bodyPr>
          <a:lstStyle/>
          <a:p>
            <a:pPr algn="just"/>
            <a:r>
              <a:rPr lang="en-MY" sz="2400" b="1" dirty="0">
                <a:solidFill>
                  <a:srgbClr val="000000"/>
                </a:solidFill>
              </a:rPr>
              <a:t>Statistical data analysis </a:t>
            </a:r>
            <a:r>
              <a:rPr lang="en-MY" sz="2400" dirty="0">
                <a:solidFill>
                  <a:srgbClr val="000000"/>
                </a:solidFill>
              </a:rPr>
              <a:t>can be simplified into 5 steps, as follows:</a:t>
            </a:r>
          </a:p>
          <a:p>
            <a:pPr marL="342900" indent="-342900">
              <a:buFont typeface="+mj-lt"/>
              <a:buAutoNum type="arabicPeriod"/>
            </a:pPr>
            <a:r>
              <a:rPr lang="en-MY" sz="2400" dirty="0">
                <a:solidFill>
                  <a:srgbClr val="000000"/>
                </a:solidFill>
              </a:rPr>
              <a:t>The primary step involves the identification of the nature of the data to be </a:t>
            </a:r>
            <a:r>
              <a:rPr lang="en-MY" sz="2400" dirty="0" err="1">
                <a:solidFill>
                  <a:srgbClr val="000000"/>
                </a:solidFill>
              </a:rPr>
              <a:t>analyzed</a:t>
            </a:r>
            <a:r>
              <a:rPr lang="en-MY" sz="2400" dirty="0">
                <a:solidFill>
                  <a:srgbClr val="000000"/>
                </a:solidFill>
              </a:rPr>
              <a:t>.</a:t>
            </a:r>
          </a:p>
          <a:p>
            <a:pPr marL="342900" indent="-342900">
              <a:buFont typeface="+mj-lt"/>
              <a:buAutoNum type="arabicPeriod"/>
            </a:pPr>
            <a:r>
              <a:rPr lang="en-MY" sz="2400" dirty="0">
                <a:solidFill>
                  <a:srgbClr val="000000"/>
                </a:solidFill>
              </a:rPr>
              <a:t>Secondly, explore the association between the data and the underlying population in the study.</a:t>
            </a:r>
          </a:p>
          <a:p>
            <a:pPr marL="342900" indent="-342900">
              <a:buFont typeface="+mj-lt"/>
              <a:buAutoNum type="arabicPeriod"/>
            </a:pPr>
            <a:r>
              <a:rPr lang="en-MY" sz="2400" dirty="0">
                <a:solidFill>
                  <a:srgbClr val="000000"/>
                </a:solidFill>
              </a:rPr>
              <a:t>Build a suitable model to summarize the data and proceed for further analysis.</a:t>
            </a:r>
          </a:p>
          <a:p>
            <a:pPr marL="342900" indent="-342900">
              <a:buFont typeface="+mj-lt"/>
              <a:buAutoNum type="arabicPeriod"/>
            </a:pPr>
            <a:r>
              <a:rPr lang="en-MY" sz="2400" dirty="0">
                <a:solidFill>
                  <a:srgbClr val="000000"/>
                </a:solidFill>
              </a:rPr>
              <a:t>Check the validity of the model and take decisions about the hypotheses.</a:t>
            </a:r>
          </a:p>
          <a:p>
            <a:pPr marL="342900" indent="-342900">
              <a:buFont typeface="+mj-lt"/>
              <a:buAutoNum type="arabicPeriod"/>
            </a:pPr>
            <a:r>
              <a:rPr lang="en-MY" sz="2400" dirty="0">
                <a:solidFill>
                  <a:srgbClr val="000000"/>
                </a:solidFill>
              </a:rPr>
              <a:t>Explore predictive analysis to run situations that will guide us for future actions.</a:t>
            </a:r>
            <a:endParaRPr lang="en-MY" sz="2400" b="0" i="0" dirty="0">
              <a:solidFill>
                <a:srgbClr val="000000"/>
              </a:solidFill>
              <a:effectLst/>
            </a:endParaRPr>
          </a:p>
        </p:txBody>
      </p:sp>
      <p:sp>
        <p:nvSpPr>
          <p:cNvPr id="7" name="TextBox 6">
            <a:extLst>
              <a:ext uri="{FF2B5EF4-FFF2-40B4-BE49-F238E27FC236}">
                <a16:creationId xmlns:a16="http://schemas.microsoft.com/office/drawing/2014/main" xmlns="" id="{EFF3B379-EFDD-8F4B-A63A-DA50FDC1D6B2}"/>
              </a:ext>
            </a:extLst>
          </p:cNvPr>
          <p:cNvSpPr txBox="1"/>
          <p:nvPr/>
        </p:nvSpPr>
        <p:spPr>
          <a:xfrm>
            <a:off x="4544291" y="6151418"/>
            <a:ext cx="2743200" cy="338554"/>
          </a:xfrm>
          <a:prstGeom prst="rect">
            <a:avLst/>
          </a:prstGeom>
          <a:noFill/>
        </p:spPr>
        <p:txBody>
          <a:bodyPr wrap="square" rtlCol="0">
            <a:spAutoFit/>
          </a:bodyPr>
          <a:lstStyle/>
          <a:p>
            <a:r>
              <a:rPr lang="en-US" sz="1600" dirty="0"/>
              <a:t>Credit: </a:t>
            </a:r>
            <a:r>
              <a:rPr lang="en-US" sz="1600" dirty="0" err="1"/>
              <a:t>Statswork.com</a:t>
            </a:r>
            <a:r>
              <a:rPr lang="en-US" sz="1600" dirty="0"/>
              <a:t> </a:t>
            </a:r>
          </a:p>
        </p:txBody>
      </p:sp>
      <p:pic>
        <p:nvPicPr>
          <p:cNvPr id="10" name="Audio 9">
            <a:hlinkClick r:id="" action="ppaction://media"/>
            <a:extLst>
              <a:ext uri="{FF2B5EF4-FFF2-40B4-BE49-F238E27FC236}">
                <a16:creationId xmlns:a16="http://schemas.microsoft.com/office/drawing/2014/main" xmlns="" id="{2067280C-312F-0B46-802E-F8B7B355B4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78385346"/>
      </p:ext>
    </p:extLst>
  </p:cSld>
  <p:clrMapOvr>
    <a:masterClrMapping/>
  </p:clrMapOvr>
  <mc:AlternateContent xmlns:mc="http://schemas.openxmlformats.org/markup-compatibility/2006" xmlns:p14="http://schemas.microsoft.com/office/powerpoint/2010/main">
    <mc:Choice Requires="p14">
      <p:transition spd="slow" p14:dur="2000" advTm="66951"/>
    </mc:Choice>
    <mc:Fallback xmlns="">
      <p:transition spd="slow" advTm="66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D1B85F4-2A28-C54E-AACB-997455C3DE55}"/>
              </a:ext>
            </a:extLst>
          </p:cNvPr>
          <p:cNvSpPr>
            <a:spLocks noGrp="1"/>
          </p:cNvSpPr>
          <p:nvPr>
            <p:ph type="sldNum" sz="quarter" idx="12"/>
          </p:nvPr>
        </p:nvSpPr>
        <p:spPr/>
        <p:txBody>
          <a:bodyPr/>
          <a:lstStyle/>
          <a:p>
            <a:fld id="{5C542FC4-4EF2-4FF9-B5CD-9CE8396E18A3}" type="slidenum">
              <a:rPr lang="en-US" smtClean="0"/>
              <a:t>9</a:t>
            </a:fld>
            <a:endParaRPr lang="en-US"/>
          </a:p>
        </p:txBody>
      </p:sp>
      <p:sp>
        <p:nvSpPr>
          <p:cNvPr id="3" name="Title 2">
            <a:extLst>
              <a:ext uri="{FF2B5EF4-FFF2-40B4-BE49-F238E27FC236}">
                <a16:creationId xmlns:a16="http://schemas.microsoft.com/office/drawing/2014/main" xmlns="" id="{C4EA53AB-F69A-284B-84C3-830B47D44B8B}"/>
              </a:ext>
            </a:extLst>
          </p:cNvPr>
          <p:cNvSpPr txBox="1">
            <a:spLocks/>
          </p:cNvSpPr>
          <p:nvPr/>
        </p:nvSpPr>
        <p:spPr>
          <a:xfrm>
            <a:off x="992188" y="517526"/>
            <a:ext cx="10515600" cy="962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2060"/>
                </a:solidFill>
              </a:rPr>
              <a:t>Inference Versus Prediction</a:t>
            </a:r>
            <a:endParaRPr lang="en-US" b="1" dirty="0">
              <a:solidFill>
                <a:srgbClr val="002060"/>
              </a:solidFill>
            </a:endParaRPr>
          </a:p>
        </p:txBody>
      </p:sp>
      <p:sp>
        <p:nvSpPr>
          <p:cNvPr id="4" name="Content Placeholder 4">
            <a:extLst>
              <a:ext uri="{FF2B5EF4-FFF2-40B4-BE49-F238E27FC236}">
                <a16:creationId xmlns:a16="http://schemas.microsoft.com/office/drawing/2014/main" xmlns="" id="{D6A4CFB4-F9C4-A04F-960D-952D8D542D5F}"/>
              </a:ext>
            </a:extLst>
          </p:cNvPr>
          <p:cNvSpPr txBox="1">
            <a:spLocks/>
          </p:cNvSpPr>
          <p:nvPr/>
        </p:nvSpPr>
        <p:spPr>
          <a:xfrm>
            <a:off x="874201" y="1843088"/>
            <a:ext cx="5157787" cy="448888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300"/>
              <a:t>There are situations where we are interested in understanding the way that </a:t>
            </a:r>
            <a:r>
              <a:rPr lang="en-US" sz="3300" b="1"/>
              <a:t>Y</a:t>
            </a:r>
            <a:r>
              <a:rPr lang="en-US" sz="3300"/>
              <a:t> is affected as </a:t>
            </a:r>
            <a:r>
              <a:rPr lang="en-US" sz="3300" b="1"/>
              <a:t>X</a:t>
            </a:r>
            <a:r>
              <a:rPr lang="en-US" sz="3300"/>
              <a:t> change. </a:t>
            </a:r>
          </a:p>
          <a:p>
            <a:r>
              <a:rPr lang="en-US" sz="3300"/>
              <a:t>In this situation we wish to estimate </a:t>
            </a:r>
            <a:r>
              <a:rPr lang="en-US" sz="3300" b="1">
                <a:solidFill>
                  <a:srgbClr val="002060"/>
                </a:solidFill>
              </a:rPr>
              <a:t>f</a:t>
            </a:r>
            <a:r>
              <a:rPr lang="en-US" sz="3300"/>
              <a:t>, but our goal is not necessarily to make predictions for Y. </a:t>
            </a:r>
          </a:p>
          <a:p>
            <a:r>
              <a:rPr lang="en-US" sz="3300"/>
              <a:t>Here we are more interested in understanding relationship between X and Y. Now </a:t>
            </a:r>
            <a:r>
              <a:rPr lang="en-US" sz="3300" b="1">
                <a:solidFill>
                  <a:srgbClr val="002060"/>
                </a:solidFill>
              </a:rPr>
              <a:t>f</a:t>
            </a:r>
            <a:r>
              <a:rPr lang="en-US" sz="3300"/>
              <a:t> cannot be treated as a black box, because we need to know its exact form. </a:t>
            </a:r>
          </a:p>
          <a:p>
            <a:r>
              <a:rPr lang="en-US" sz="3300"/>
              <a:t>This is </a:t>
            </a:r>
            <a:r>
              <a:rPr lang="en-US" sz="3300" b="1"/>
              <a:t>inference</a:t>
            </a:r>
            <a:r>
              <a:rPr lang="en-US" sz="3300"/>
              <a:t>.</a:t>
            </a:r>
          </a:p>
          <a:p>
            <a:endParaRPr lang="en-US" dirty="0"/>
          </a:p>
        </p:txBody>
      </p:sp>
      <p:sp>
        <p:nvSpPr>
          <p:cNvPr id="5" name="Content Placeholder 6">
            <a:extLst>
              <a:ext uri="{FF2B5EF4-FFF2-40B4-BE49-F238E27FC236}">
                <a16:creationId xmlns:a16="http://schemas.microsoft.com/office/drawing/2014/main" xmlns="" id="{744E863F-1CC9-ED40-9465-452AF27067C8}"/>
              </a:ext>
            </a:extLst>
          </p:cNvPr>
          <p:cNvSpPr txBox="1">
            <a:spLocks/>
          </p:cNvSpPr>
          <p:nvPr/>
        </p:nvSpPr>
        <p:spPr>
          <a:xfrm>
            <a:off x="6442587" y="1843088"/>
            <a:ext cx="5183188"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t>In situations where a set of inputs X are readily available, but the output Y is not known, we often treat </a:t>
            </a:r>
            <a:r>
              <a:rPr lang="en-US" b="1">
                <a:solidFill>
                  <a:srgbClr val="002060"/>
                </a:solidFill>
              </a:rPr>
              <a:t>f</a:t>
            </a:r>
            <a:r>
              <a:rPr lang="en-US"/>
              <a:t> as black box (not concerned with the exact form of </a:t>
            </a:r>
            <a:r>
              <a:rPr lang="en-US" b="1">
                <a:solidFill>
                  <a:srgbClr val="002060"/>
                </a:solidFill>
              </a:rPr>
              <a:t>f</a:t>
            </a:r>
            <a:r>
              <a:rPr lang="en-US"/>
              <a:t>), as long as it yields accurate predictions for Y . </a:t>
            </a:r>
          </a:p>
          <a:p>
            <a:r>
              <a:rPr lang="en-US"/>
              <a:t>This is </a:t>
            </a:r>
            <a:r>
              <a:rPr lang="en-US" b="1"/>
              <a:t>prediction</a:t>
            </a:r>
            <a:r>
              <a:rPr lang="en-US"/>
              <a:t>.</a:t>
            </a:r>
          </a:p>
          <a:p>
            <a:endParaRPr lang="en-US" dirty="0"/>
          </a:p>
        </p:txBody>
      </p:sp>
      <p:pic>
        <p:nvPicPr>
          <p:cNvPr id="7" name="Audio 6">
            <a:hlinkClick r:id="" action="ppaction://media"/>
            <a:extLst>
              <a:ext uri="{FF2B5EF4-FFF2-40B4-BE49-F238E27FC236}">
                <a16:creationId xmlns:a16="http://schemas.microsoft.com/office/drawing/2014/main" xmlns="" id="{59CFA2FB-80CA-3348-92CF-43820C3FC2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30900507"/>
      </p:ext>
    </p:extLst>
  </p:cSld>
  <p:clrMapOvr>
    <a:masterClrMapping/>
  </p:clrMapOvr>
  <mc:AlternateContent xmlns:mc="http://schemas.openxmlformats.org/markup-compatibility/2006" xmlns:p14="http://schemas.microsoft.com/office/powerpoint/2010/main">
    <mc:Choice Requires="p14">
      <p:transition spd="slow" p14:dur="2000" advTm="76999"/>
    </mc:Choice>
    <mc:Fallback xmlns="">
      <p:transition spd="slow" advTm="76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7|35.4|4|3.5"/>
</p:tagLst>
</file>

<file path=ppt/tags/tag2.xml><?xml version="1.0" encoding="utf-8"?>
<p:tagLst xmlns:a="http://schemas.openxmlformats.org/drawingml/2006/main" xmlns:r="http://schemas.openxmlformats.org/officeDocument/2006/relationships" xmlns:p="http://schemas.openxmlformats.org/presentationml/2006/main">
  <p:tag name="TIMING" val="|10.8"/>
</p:tagLst>
</file>

<file path=ppt/tags/tag3.xml><?xml version="1.0" encoding="utf-8"?>
<p:tagLst xmlns:a="http://schemas.openxmlformats.org/drawingml/2006/main" xmlns:r="http://schemas.openxmlformats.org/officeDocument/2006/relationships" xmlns:p="http://schemas.openxmlformats.org/presentationml/2006/main">
  <p:tag name="TIMING" val="|27.5|17.3|10.3"/>
</p:tagLst>
</file>

<file path=ppt/tags/tag4.xml><?xml version="1.0" encoding="utf-8"?>
<p:tagLst xmlns:a="http://schemas.openxmlformats.org/drawingml/2006/main" xmlns:r="http://schemas.openxmlformats.org/officeDocument/2006/relationships" xmlns:p="http://schemas.openxmlformats.org/presentationml/2006/main">
  <p:tag name="TIMING" val="|16.4|23.7|14.9|19.9|12.5"/>
</p:tagLst>
</file>

<file path=ppt/tags/tag5.xml><?xml version="1.0" encoding="utf-8"?>
<p:tagLst xmlns:a="http://schemas.openxmlformats.org/drawingml/2006/main" xmlns:r="http://schemas.openxmlformats.org/officeDocument/2006/relationships" xmlns:p="http://schemas.openxmlformats.org/presentationml/2006/main">
  <p:tag name="TIMING" val="|20|33.5|9.6|10.6|27.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1761</TotalTime>
  <Words>4957</Words>
  <Application>Microsoft Office PowerPoint</Application>
  <PresentationFormat>Widescreen</PresentationFormat>
  <Paragraphs>436</Paragraphs>
  <Slides>73</Slides>
  <Notes>0</Notes>
  <HiddenSlides>0</HiddenSlides>
  <MMClips>73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Algerian</vt:lpstr>
      <vt:lpstr>Arial</vt:lpstr>
      <vt:lpstr>Calibri</vt:lpstr>
      <vt:lpstr>Calibri Light</vt:lpstr>
      <vt:lpstr>Courier New</vt:lpstr>
      <vt:lpstr>Lucida Console</vt:lpstr>
      <vt:lpstr>Times New Roman</vt:lpstr>
      <vt:lpstr>Wingdings</vt:lpstr>
      <vt:lpstr>Office Theme</vt:lpstr>
      <vt:lpstr>Statistics for Data Science with Examples</vt:lpstr>
      <vt:lpstr>PowerPoint Presentation</vt:lpstr>
      <vt:lpstr>PowerPoint Presentation</vt:lpstr>
      <vt:lpstr>PowerPoint Presentation</vt:lpstr>
      <vt:lpstr>Learning Objectives</vt:lpstr>
      <vt:lpstr>PowerPoint Presentation</vt:lpstr>
      <vt:lpstr>PowerPoint Presentation</vt:lpstr>
      <vt:lpstr>PowerPoint Presentation</vt:lpstr>
      <vt:lpstr>PowerPoint Presentation</vt:lpstr>
      <vt:lpstr>Usage of Statistics for Data Scientist</vt:lpstr>
      <vt:lpstr>PowerPoint Presentation</vt:lpstr>
      <vt:lpstr>Test Your Statistical Knowledge</vt:lpstr>
      <vt:lpstr>Decide which descriptive statistics tool should you use according to the given situation.</vt:lpstr>
      <vt:lpstr>PowerPoint Presentation</vt:lpstr>
      <vt:lpstr>PowerPoint Presentation</vt:lpstr>
      <vt:lpstr>PowerPoint Presentation</vt:lpstr>
      <vt:lpstr>PowerPoint Presentation</vt:lpstr>
      <vt:lpstr>PowerPoint Presentation</vt:lpstr>
      <vt:lpstr>Key ideas from statistics that permeate data science:</vt:lpstr>
      <vt:lpstr>1. Samples and populations</vt:lpstr>
      <vt:lpstr>Example: Sampling from Population</vt:lpstr>
      <vt:lpstr>nycflights13 package</vt:lpstr>
      <vt:lpstr>PowerPoint Presentation</vt:lpstr>
      <vt:lpstr>PowerPoint Presentation</vt:lpstr>
      <vt:lpstr>We are interested in the arrival delay. Focus on the variable arr_delay, and compute some useful statistics.</vt:lpstr>
      <vt:lpstr>PowerPoint Presentation</vt:lpstr>
      <vt:lpstr>Working with the population, where the size  is N = 336,776</vt:lpstr>
      <vt:lpstr>PowerPoint Presentation</vt:lpstr>
      <vt:lpstr>PowerPoint Presentation</vt:lpstr>
      <vt:lpstr>With the population, calculate the 98th percentile of the arrival delays:</vt:lpstr>
      <vt:lpstr>2. Sample Statistics</vt:lpstr>
      <vt:lpstr>PowerPoint Presentation</vt:lpstr>
      <vt:lpstr>Sample statistics</vt:lpstr>
      <vt:lpstr>PowerPoint Presentation</vt:lpstr>
      <vt:lpstr>PowerPoint Presentation</vt:lpstr>
      <vt:lpstr>PowerPoint Presentation</vt:lpstr>
      <vt:lpstr>Law of Large Numbers</vt:lpstr>
      <vt:lpstr>PowerPoint Presentation</vt:lpstr>
      <vt:lpstr>PowerPoint Presentation</vt:lpstr>
      <vt:lpstr>Bootstrap</vt:lpstr>
      <vt:lpstr>PowerPoint Presentation</vt:lpstr>
      <vt:lpstr>Using bootstrapping to find the reliability of the mean arrival time calculated on a sample of size 200.</vt:lpstr>
      <vt:lpstr>PowerPoint Presentation</vt:lpstr>
      <vt:lpstr>PowerPoint Presentation</vt:lpstr>
      <vt:lpstr>Outliers</vt:lpstr>
      <vt:lpstr>Reminder on Outliers</vt:lpstr>
      <vt:lpstr>5. Statistical Model</vt:lpstr>
      <vt:lpstr>PowerPoint Presentation</vt:lpstr>
      <vt:lpstr>PowerPoint Presentation</vt:lpstr>
      <vt:lpstr>5. Statistical models: Explaining variation.</vt:lpstr>
      <vt:lpstr>Let’s examine how the arrival delay depends on the hour.  Can do in 2 ways:  First using standard box-and-whiskers to show the distribution of arrival delays;  Second with a kind of statistical model over the course of the day.</vt:lpstr>
      <vt:lpstr>PowerPoint Presentation</vt:lpstr>
      <vt:lpstr>6. Confounding and Accounting for Other Factors</vt:lpstr>
      <vt:lpstr>Confounding Variables</vt:lpstr>
      <vt:lpstr>PowerPoint Presentation</vt:lpstr>
      <vt:lpstr>PowerPoint Presentation</vt:lpstr>
      <vt:lpstr>PowerPoint Presentation</vt:lpstr>
      <vt:lpstr>PowerPoint Presentation</vt:lpstr>
      <vt:lpstr>Stratification</vt:lpstr>
      <vt:lpstr>Multiple regression is another way of controlling confounding variables. </vt:lpstr>
      <vt:lpstr>Strategies to reduce confounding</vt:lpstr>
      <vt:lpstr>7. p-Values</vt:lpstr>
      <vt:lpstr>PowerPoint Presentation</vt:lpstr>
      <vt:lpstr>Determine and elaborate the role of p-value in statistical hypothesis testing. What is the meaning when p-value = 0.40 or p-value = 0.05?</vt:lpstr>
      <vt:lpstr>PowerPoint Presentation</vt:lpstr>
      <vt:lpstr>PowerPoint Presentation</vt:lpstr>
      <vt:lpstr>Type I error and Type II error </vt:lpstr>
      <vt:lpstr>PowerPoint Presentation</vt:lpstr>
      <vt:lpstr>The Four Outcomes of Hypothesis Testing</vt:lpstr>
      <vt:lpstr>American Statistical Association endorsed a statement on p-values - Six principles:</vt:lpstr>
      <vt:lpstr>PowerPoint Presentation</vt:lpstr>
      <vt:lpstr>What is A/B testing?</vt:lpstr>
      <vt:lpstr>More 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Examples</dc:title>
  <dc:creator>Salimah</dc:creator>
  <cp:lastModifiedBy>rohanamahmud</cp:lastModifiedBy>
  <cp:revision>139</cp:revision>
  <cp:lastPrinted>2018-04-03T09:08:08Z</cp:lastPrinted>
  <dcterms:created xsi:type="dcterms:W3CDTF">2017-11-28T05:57:17Z</dcterms:created>
  <dcterms:modified xsi:type="dcterms:W3CDTF">2023-05-01T06:28:54Z</dcterms:modified>
</cp:coreProperties>
</file>